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4"/>
    <p:sldMasterId id="2147484042" r:id="rId5"/>
    <p:sldMasterId id="2147484410" r:id="rId6"/>
  </p:sldMasterIdLst>
  <p:notesMasterIdLst>
    <p:notesMasterId r:id="rId23"/>
  </p:notesMasterIdLst>
  <p:sldIdLst>
    <p:sldId id="270" r:id="rId7"/>
    <p:sldId id="302" r:id="rId8"/>
    <p:sldId id="311" r:id="rId9"/>
    <p:sldId id="272" r:id="rId10"/>
    <p:sldId id="294" r:id="rId11"/>
    <p:sldId id="309" r:id="rId12"/>
    <p:sldId id="310" r:id="rId13"/>
    <p:sldId id="296" r:id="rId14"/>
    <p:sldId id="307" r:id="rId15"/>
    <p:sldId id="306" r:id="rId16"/>
    <p:sldId id="304" r:id="rId17"/>
    <p:sldId id="305" r:id="rId18"/>
    <p:sldId id="297" r:id="rId19"/>
    <p:sldId id="299" r:id="rId20"/>
    <p:sldId id="282" r:id="rId21"/>
    <p:sldId id="266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1BC3FC1-06BE-51E5-0BC0-56AC3622BECF}" v="105" dt="2025-04-22T13:18:16.637"/>
    <p1510:client id="{9AC7F99F-CEE0-4F43-8476-2D495B715F21}" v="167" dt="2025-04-23T12:24:53.2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diagrams/_rels/data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4.goteborg.se/prod/Funktionsstod/LIS/Verksamhetshandbok/VerkGem.nsf/B661D68844E026BAC12586300041F27F/$File/C12585ED00444D11WEBVD5922M.pdf?OpenElement" TargetMode="External"/></Relationships>
</file>

<file path=ppt/diagrams/_rels/drawing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10" Type="http://schemas.openxmlformats.org/officeDocument/2006/relationships/image" Target="../media/image13.svg"/><Relationship Id="rId4" Type="http://schemas.openxmlformats.org/officeDocument/2006/relationships/image" Target="../media/image7.svg"/><Relationship Id="rId9" Type="http://schemas.openxmlformats.org/officeDocument/2006/relationships/image" Target="../media/image1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https://www4.goteborg.se/prod/Funktionsstod/LIS/Verksamhetshandbok/VerkGem.nsf/B661D68844E026BAC12586300041F27F/$File/C12585ED00444D11WEBVD5922M.pdf?OpenElement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9E66A5-7170-4F60-8302-27B9633C2A6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C0C161-E18E-49FD-812E-2F03A4EEA0E0}">
      <dgm:prSet custT="1"/>
      <dgm:spPr/>
      <dgm:t>
        <a:bodyPr/>
        <a:lstStyle/>
        <a:p>
          <a:r>
            <a:rPr lang="en-US" sz="2000" err="1"/>
            <a:t>Pärmen</a:t>
          </a:r>
          <a:r>
            <a:rPr lang="en-US" sz="2000"/>
            <a:t> </a:t>
          </a:r>
          <a:r>
            <a:rPr lang="en-US" sz="2000" err="1"/>
            <a:t>bör</a:t>
          </a:r>
          <a:r>
            <a:rPr lang="en-US" sz="2000"/>
            <a:t> </a:t>
          </a:r>
          <a:r>
            <a:rPr lang="en-US" sz="2000" err="1"/>
            <a:t>vara</a:t>
          </a:r>
          <a:r>
            <a:rPr lang="en-US" sz="2000"/>
            <a:t> </a:t>
          </a:r>
          <a:r>
            <a:rPr lang="en-US" sz="2000" err="1"/>
            <a:t>användarvänlig</a:t>
          </a:r>
          <a:r>
            <a:rPr lang="en-US" sz="2000"/>
            <a:t> för </a:t>
          </a:r>
          <a:r>
            <a:rPr lang="en-US" sz="2000" err="1"/>
            <a:t>alla</a:t>
          </a:r>
          <a:r>
            <a:rPr lang="en-US" sz="2000"/>
            <a:t> </a:t>
          </a:r>
        </a:p>
      </dgm:t>
    </dgm:pt>
    <dgm:pt modelId="{4D68688A-4801-4DAB-B2D3-FDC888B7126B}" type="parTrans" cxnId="{B3C0D0DE-FC18-45D6-BE07-155EE1D77149}">
      <dgm:prSet/>
      <dgm:spPr/>
      <dgm:t>
        <a:bodyPr/>
        <a:lstStyle/>
        <a:p>
          <a:endParaRPr lang="en-US"/>
        </a:p>
      </dgm:t>
    </dgm:pt>
    <dgm:pt modelId="{695D6907-8A59-4C13-AC9A-10E5AA79BF10}" type="sibTrans" cxnId="{B3C0D0DE-FC18-45D6-BE07-155EE1D77149}">
      <dgm:prSet/>
      <dgm:spPr/>
      <dgm:t>
        <a:bodyPr/>
        <a:lstStyle/>
        <a:p>
          <a:endParaRPr lang="en-US"/>
        </a:p>
      </dgm:t>
    </dgm:pt>
    <dgm:pt modelId="{3E416C5E-FEE1-4542-9880-6665273F0069}">
      <dgm:prSet custT="1"/>
      <dgm:spPr/>
      <dgm:t>
        <a:bodyPr/>
        <a:lstStyle/>
        <a:p>
          <a:r>
            <a:rPr lang="en-US" sz="2000" err="1"/>
            <a:t>Många</a:t>
          </a:r>
          <a:r>
            <a:rPr lang="en-US" sz="2000"/>
            <a:t> </a:t>
          </a:r>
          <a:r>
            <a:rPr lang="en-US" sz="2000" err="1"/>
            <a:t>behov</a:t>
          </a:r>
          <a:r>
            <a:rPr lang="en-US" sz="2000"/>
            <a:t> </a:t>
          </a:r>
          <a:r>
            <a:rPr lang="en-US" sz="2000" err="1"/>
            <a:t>och</a:t>
          </a:r>
          <a:r>
            <a:rPr lang="en-US" sz="2000"/>
            <a:t> </a:t>
          </a:r>
          <a:r>
            <a:rPr lang="en-US" sz="2000" err="1"/>
            <a:t>funktioner</a:t>
          </a:r>
          <a:r>
            <a:rPr lang="en-US" sz="2000"/>
            <a:t>: </a:t>
          </a:r>
          <a:r>
            <a:rPr lang="en-US" sz="2000" err="1"/>
            <a:t>Signeringspärm</a:t>
          </a:r>
          <a:r>
            <a:rPr lang="en-US" sz="2000"/>
            <a:t>, </a:t>
          </a:r>
          <a:r>
            <a:rPr lang="en-US" sz="2000" err="1"/>
            <a:t>informationspärm</a:t>
          </a:r>
          <a:r>
            <a:rPr lang="en-US" sz="2000"/>
            <a:t>, </a:t>
          </a:r>
          <a:r>
            <a:rPr lang="en-US" sz="2000" err="1"/>
            <a:t>kommunikationspärm</a:t>
          </a:r>
          <a:r>
            <a:rPr lang="en-US" sz="2000"/>
            <a:t> </a:t>
          </a:r>
          <a:r>
            <a:rPr lang="en-US" sz="2000" err="1"/>
            <a:t>m.m</a:t>
          </a:r>
          <a:r>
            <a:rPr lang="en-US" sz="1800" err="1"/>
            <a:t>.</a:t>
          </a:r>
          <a:endParaRPr lang="en-US" sz="1800"/>
        </a:p>
      </dgm:t>
    </dgm:pt>
    <dgm:pt modelId="{B0646BED-35DA-4D76-9D98-60AE25D64D71}" type="parTrans" cxnId="{792DC5F3-D954-4F0D-A753-43FB3E5D9BCE}">
      <dgm:prSet/>
      <dgm:spPr/>
      <dgm:t>
        <a:bodyPr/>
        <a:lstStyle/>
        <a:p>
          <a:endParaRPr lang="en-US"/>
        </a:p>
      </dgm:t>
    </dgm:pt>
    <dgm:pt modelId="{2BF211BF-AFC9-4402-8D8D-710E39FA5E49}" type="sibTrans" cxnId="{792DC5F3-D954-4F0D-A753-43FB3E5D9BCE}">
      <dgm:prSet/>
      <dgm:spPr/>
      <dgm:t>
        <a:bodyPr/>
        <a:lstStyle/>
        <a:p>
          <a:endParaRPr lang="en-US"/>
        </a:p>
      </dgm:t>
    </dgm:pt>
    <dgm:pt modelId="{CECA4BEA-39D9-4654-8AA9-B8E471BC4BA4}">
      <dgm:prSet custT="1"/>
      <dgm:spPr/>
      <dgm:t>
        <a:bodyPr/>
        <a:lstStyle/>
        <a:p>
          <a:r>
            <a:rPr lang="en-US" sz="2000" err="1"/>
            <a:t>Legitimerad</a:t>
          </a:r>
          <a:r>
            <a:rPr lang="en-US" sz="2000"/>
            <a:t> personal </a:t>
          </a:r>
          <a:r>
            <a:rPr lang="en-US" sz="2000" err="1"/>
            <a:t>använder</a:t>
          </a:r>
          <a:r>
            <a:rPr lang="en-US" sz="2000"/>
            <a:t> </a:t>
          </a:r>
          <a:r>
            <a:rPr lang="en-US" sz="2000" err="1"/>
            <a:t>pärmen</a:t>
          </a:r>
          <a:endParaRPr lang="en-US" sz="2000"/>
        </a:p>
      </dgm:t>
    </dgm:pt>
    <dgm:pt modelId="{3835E4FE-6E89-4973-BCDC-5EC70E78FAF6}" type="parTrans" cxnId="{FABB2A21-E83C-4BB5-BBDF-325C9193BCD0}">
      <dgm:prSet/>
      <dgm:spPr/>
      <dgm:t>
        <a:bodyPr/>
        <a:lstStyle/>
        <a:p>
          <a:endParaRPr lang="en-US"/>
        </a:p>
      </dgm:t>
    </dgm:pt>
    <dgm:pt modelId="{3F73B7A5-8A8E-4424-A0CE-2903110A5DBE}" type="sibTrans" cxnId="{FABB2A21-E83C-4BB5-BBDF-325C9193BCD0}">
      <dgm:prSet/>
      <dgm:spPr/>
      <dgm:t>
        <a:bodyPr/>
        <a:lstStyle/>
        <a:p>
          <a:endParaRPr lang="en-US"/>
        </a:p>
      </dgm:t>
    </dgm:pt>
    <dgm:pt modelId="{F830124D-2D88-454D-8DB8-5930DEACBFCE}">
      <dgm:prSet custT="1"/>
      <dgm:spPr/>
      <dgm:t>
        <a:bodyPr/>
        <a:lstStyle/>
        <a:p>
          <a:r>
            <a:rPr lang="en-US" sz="2000" err="1"/>
            <a:t>Utförare</a:t>
          </a:r>
          <a:r>
            <a:rPr lang="en-US" sz="2000"/>
            <a:t>/</a:t>
          </a:r>
          <a:r>
            <a:rPr lang="en-US" sz="2000" err="1"/>
            <a:t>omsorgspersonal</a:t>
          </a:r>
          <a:r>
            <a:rPr lang="en-US" sz="2000"/>
            <a:t> </a:t>
          </a:r>
          <a:r>
            <a:rPr lang="en-US" sz="2000" err="1"/>
            <a:t>använder</a:t>
          </a:r>
          <a:r>
            <a:rPr lang="en-US" sz="2000"/>
            <a:t> </a:t>
          </a:r>
          <a:r>
            <a:rPr lang="en-US" sz="2000" err="1"/>
            <a:t>pärmen</a:t>
          </a:r>
          <a:endParaRPr lang="en-US" sz="2000"/>
        </a:p>
      </dgm:t>
    </dgm:pt>
    <dgm:pt modelId="{33D32D54-9943-4A87-9501-EDFE0DC47A79}" type="parTrans" cxnId="{83CF5695-0094-4C7C-B53F-6208EAAF90B7}">
      <dgm:prSet/>
      <dgm:spPr/>
      <dgm:t>
        <a:bodyPr/>
        <a:lstStyle/>
        <a:p>
          <a:endParaRPr lang="en-US"/>
        </a:p>
      </dgm:t>
    </dgm:pt>
    <dgm:pt modelId="{3874AEAE-47D4-444D-BC0C-BCDA8141D262}" type="sibTrans" cxnId="{83CF5695-0094-4C7C-B53F-6208EAAF90B7}">
      <dgm:prSet/>
      <dgm:spPr/>
      <dgm:t>
        <a:bodyPr/>
        <a:lstStyle/>
        <a:p>
          <a:endParaRPr lang="en-US"/>
        </a:p>
      </dgm:t>
    </dgm:pt>
    <dgm:pt modelId="{EE7F9E75-CC51-42C1-B25A-3928BD0E91E1}">
      <dgm:prSet custT="1"/>
      <dgm:spPr/>
      <dgm:t>
        <a:bodyPr/>
        <a:lstStyle/>
        <a:p>
          <a:r>
            <a:rPr lang="en-US" sz="2000" err="1"/>
            <a:t>Patientens</a:t>
          </a:r>
          <a:r>
            <a:rPr lang="en-US" sz="2000"/>
            <a:t> </a:t>
          </a:r>
          <a:r>
            <a:rPr lang="en-US" sz="2000" err="1"/>
            <a:t>pärm</a:t>
          </a:r>
          <a:endParaRPr lang="en-US" sz="2000"/>
        </a:p>
      </dgm:t>
    </dgm:pt>
    <dgm:pt modelId="{A9BFA240-EABF-455B-9D8B-92BA9B6B98B1}" type="parTrans" cxnId="{A2A83F88-0249-4B95-97C9-FBEFC3DE7772}">
      <dgm:prSet/>
      <dgm:spPr/>
      <dgm:t>
        <a:bodyPr/>
        <a:lstStyle/>
        <a:p>
          <a:endParaRPr lang="en-US"/>
        </a:p>
      </dgm:t>
    </dgm:pt>
    <dgm:pt modelId="{088273B6-DDD0-48C9-9ACB-DF02C1B530D2}" type="sibTrans" cxnId="{A2A83F88-0249-4B95-97C9-FBEFC3DE7772}">
      <dgm:prSet/>
      <dgm:spPr/>
      <dgm:t>
        <a:bodyPr/>
        <a:lstStyle/>
        <a:p>
          <a:endParaRPr lang="en-US"/>
        </a:p>
      </dgm:t>
    </dgm:pt>
    <dgm:pt modelId="{A81DD5D0-B719-4586-8289-808352B506CC}" type="pres">
      <dgm:prSet presAssocID="{FF9E66A5-7170-4F60-8302-27B9633C2A61}" presName="linear" presStyleCnt="0">
        <dgm:presLayoutVars>
          <dgm:dir/>
          <dgm:animLvl val="lvl"/>
          <dgm:resizeHandles val="exact"/>
        </dgm:presLayoutVars>
      </dgm:prSet>
      <dgm:spPr/>
    </dgm:pt>
    <dgm:pt modelId="{11EFD18B-E1B8-4761-958D-388AA95809E4}" type="pres">
      <dgm:prSet presAssocID="{57C0C161-E18E-49FD-812E-2F03A4EEA0E0}" presName="parentLin" presStyleCnt="0"/>
      <dgm:spPr/>
    </dgm:pt>
    <dgm:pt modelId="{43E09E68-14E9-46FB-9E55-F765D80DE3EA}" type="pres">
      <dgm:prSet presAssocID="{57C0C161-E18E-49FD-812E-2F03A4EEA0E0}" presName="parentLeftMargin" presStyleLbl="node1" presStyleIdx="0" presStyleCnt="5"/>
      <dgm:spPr/>
    </dgm:pt>
    <dgm:pt modelId="{9004A6D0-A974-47E6-848C-AEA350B4ACFD}" type="pres">
      <dgm:prSet presAssocID="{57C0C161-E18E-49FD-812E-2F03A4EEA0E0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A34FCDCB-2190-4936-B981-3EC791F951AE}" type="pres">
      <dgm:prSet presAssocID="{57C0C161-E18E-49FD-812E-2F03A4EEA0E0}" presName="negativeSpace" presStyleCnt="0"/>
      <dgm:spPr/>
    </dgm:pt>
    <dgm:pt modelId="{750DE20D-5820-4094-A5D1-829BAC359D16}" type="pres">
      <dgm:prSet presAssocID="{57C0C161-E18E-49FD-812E-2F03A4EEA0E0}" presName="childText" presStyleLbl="conFgAcc1" presStyleIdx="0" presStyleCnt="5">
        <dgm:presLayoutVars>
          <dgm:bulletEnabled val="1"/>
        </dgm:presLayoutVars>
      </dgm:prSet>
      <dgm:spPr/>
    </dgm:pt>
    <dgm:pt modelId="{0E638A12-2209-41B9-B8BE-0FE599B5612D}" type="pres">
      <dgm:prSet presAssocID="{695D6907-8A59-4C13-AC9A-10E5AA79BF10}" presName="spaceBetweenRectangles" presStyleCnt="0"/>
      <dgm:spPr/>
    </dgm:pt>
    <dgm:pt modelId="{0BFFBF06-ED71-4411-A88A-1B9B38DE1D78}" type="pres">
      <dgm:prSet presAssocID="{3E416C5E-FEE1-4542-9880-6665273F0069}" presName="parentLin" presStyleCnt="0"/>
      <dgm:spPr/>
    </dgm:pt>
    <dgm:pt modelId="{1182D3E2-887A-4B9E-9CAB-31D3B297ED70}" type="pres">
      <dgm:prSet presAssocID="{3E416C5E-FEE1-4542-9880-6665273F0069}" presName="parentLeftMargin" presStyleLbl="node1" presStyleIdx="0" presStyleCnt="5"/>
      <dgm:spPr/>
    </dgm:pt>
    <dgm:pt modelId="{677BB83E-3CA8-4B0A-BEE3-7BE757535590}" type="pres">
      <dgm:prSet presAssocID="{3E416C5E-FEE1-4542-9880-6665273F0069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4786BEBE-9BA6-4326-8F0E-C915107F7853}" type="pres">
      <dgm:prSet presAssocID="{3E416C5E-FEE1-4542-9880-6665273F0069}" presName="negativeSpace" presStyleCnt="0"/>
      <dgm:spPr/>
    </dgm:pt>
    <dgm:pt modelId="{18BAF9D9-199F-48C7-BA48-642EE94E514B}" type="pres">
      <dgm:prSet presAssocID="{3E416C5E-FEE1-4542-9880-6665273F0069}" presName="childText" presStyleLbl="conFgAcc1" presStyleIdx="1" presStyleCnt="5">
        <dgm:presLayoutVars>
          <dgm:bulletEnabled val="1"/>
        </dgm:presLayoutVars>
      </dgm:prSet>
      <dgm:spPr/>
    </dgm:pt>
    <dgm:pt modelId="{A3A2B914-E1B1-4A75-94D9-F77EA2D895E9}" type="pres">
      <dgm:prSet presAssocID="{2BF211BF-AFC9-4402-8D8D-710E39FA5E49}" presName="spaceBetweenRectangles" presStyleCnt="0"/>
      <dgm:spPr/>
    </dgm:pt>
    <dgm:pt modelId="{0494DE6F-E15C-4993-ADAA-5E0A9EE975DC}" type="pres">
      <dgm:prSet presAssocID="{CECA4BEA-39D9-4654-8AA9-B8E471BC4BA4}" presName="parentLin" presStyleCnt="0"/>
      <dgm:spPr/>
    </dgm:pt>
    <dgm:pt modelId="{7F73F1BD-7E92-40AA-B8B1-8C2CCA55D6A0}" type="pres">
      <dgm:prSet presAssocID="{CECA4BEA-39D9-4654-8AA9-B8E471BC4BA4}" presName="parentLeftMargin" presStyleLbl="node1" presStyleIdx="1" presStyleCnt="5"/>
      <dgm:spPr/>
    </dgm:pt>
    <dgm:pt modelId="{58FF9B3F-B7E2-458E-81AC-5C01676FAEE2}" type="pres">
      <dgm:prSet presAssocID="{CECA4BEA-39D9-4654-8AA9-B8E471BC4BA4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BD492554-0B3B-4328-8365-2B9DEA7975C5}" type="pres">
      <dgm:prSet presAssocID="{CECA4BEA-39D9-4654-8AA9-B8E471BC4BA4}" presName="negativeSpace" presStyleCnt="0"/>
      <dgm:spPr/>
    </dgm:pt>
    <dgm:pt modelId="{8E6EDA53-C0D0-4C45-8E1D-0B84173358F9}" type="pres">
      <dgm:prSet presAssocID="{CECA4BEA-39D9-4654-8AA9-B8E471BC4BA4}" presName="childText" presStyleLbl="conFgAcc1" presStyleIdx="2" presStyleCnt="5">
        <dgm:presLayoutVars>
          <dgm:bulletEnabled val="1"/>
        </dgm:presLayoutVars>
      </dgm:prSet>
      <dgm:spPr/>
    </dgm:pt>
    <dgm:pt modelId="{7B6253F3-46EA-48B8-9349-237B7FAA41DD}" type="pres">
      <dgm:prSet presAssocID="{3F73B7A5-8A8E-4424-A0CE-2903110A5DBE}" presName="spaceBetweenRectangles" presStyleCnt="0"/>
      <dgm:spPr/>
    </dgm:pt>
    <dgm:pt modelId="{0EAA04BD-5E06-4B17-A15E-916821A5B94C}" type="pres">
      <dgm:prSet presAssocID="{F830124D-2D88-454D-8DB8-5930DEACBFCE}" presName="parentLin" presStyleCnt="0"/>
      <dgm:spPr/>
    </dgm:pt>
    <dgm:pt modelId="{B969CF4D-3781-4B3A-B501-B565788C53DD}" type="pres">
      <dgm:prSet presAssocID="{F830124D-2D88-454D-8DB8-5930DEACBFCE}" presName="parentLeftMargin" presStyleLbl="node1" presStyleIdx="2" presStyleCnt="5"/>
      <dgm:spPr/>
    </dgm:pt>
    <dgm:pt modelId="{6F0114DE-3E50-40D0-9CD6-A9CA5F91D813}" type="pres">
      <dgm:prSet presAssocID="{F830124D-2D88-454D-8DB8-5930DEACBFC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826A43BB-08D6-406E-B5A7-27F5CA3E28CD}" type="pres">
      <dgm:prSet presAssocID="{F830124D-2D88-454D-8DB8-5930DEACBFCE}" presName="negativeSpace" presStyleCnt="0"/>
      <dgm:spPr/>
    </dgm:pt>
    <dgm:pt modelId="{DA28D8F8-B2F1-42EE-9B42-67A9E927DB68}" type="pres">
      <dgm:prSet presAssocID="{F830124D-2D88-454D-8DB8-5930DEACBFCE}" presName="childText" presStyleLbl="conFgAcc1" presStyleIdx="3" presStyleCnt="5">
        <dgm:presLayoutVars>
          <dgm:bulletEnabled val="1"/>
        </dgm:presLayoutVars>
      </dgm:prSet>
      <dgm:spPr/>
    </dgm:pt>
    <dgm:pt modelId="{A18EFB90-DB3A-4BBB-8DCD-D970D7313084}" type="pres">
      <dgm:prSet presAssocID="{3874AEAE-47D4-444D-BC0C-BCDA8141D262}" presName="spaceBetweenRectangles" presStyleCnt="0"/>
      <dgm:spPr/>
    </dgm:pt>
    <dgm:pt modelId="{25D40334-F783-404E-AB5B-65FA6A558BCE}" type="pres">
      <dgm:prSet presAssocID="{EE7F9E75-CC51-42C1-B25A-3928BD0E91E1}" presName="parentLin" presStyleCnt="0"/>
      <dgm:spPr/>
    </dgm:pt>
    <dgm:pt modelId="{BF273DD6-C4D4-4C51-BE4B-4A3173C859B4}" type="pres">
      <dgm:prSet presAssocID="{EE7F9E75-CC51-42C1-B25A-3928BD0E91E1}" presName="parentLeftMargin" presStyleLbl="node1" presStyleIdx="3" presStyleCnt="5"/>
      <dgm:spPr/>
    </dgm:pt>
    <dgm:pt modelId="{28453562-9DCA-4C33-9048-553CF71D0152}" type="pres">
      <dgm:prSet presAssocID="{EE7F9E75-CC51-42C1-B25A-3928BD0E91E1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6CA0D346-B9AA-4841-8191-6F272A079C23}" type="pres">
      <dgm:prSet presAssocID="{EE7F9E75-CC51-42C1-B25A-3928BD0E91E1}" presName="negativeSpace" presStyleCnt="0"/>
      <dgm:spPr/>
    </dgm:pt>
    <dgm:pt modelId="{61A210C6-EE1E-4493-9A21-C33092CF6B48}" type="pres">
      <dgm:prSet presAssocID="{EE7F9E75-CC51-42C1-B25A-3928BD0E91E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D3AA106-6F04-43E2-A80C-F68721BDA847}" type="presOf" srcId="{CECA4BEA-39D9-4654-8AA9-B8E471BC4BA4}" destId="{58FF9B3F-B7E2-458E-81AC-5C01676FAEE2}" srcOrd="1" destOrd="0" presId="urn:microsoft.com/office/officeart/2005/8/layout/list1"/>
    <dgm:cxn modelId="{4323C111-4D09-447A-8191-57103C524282}" type="presOf" srcId="{57C0C161-E18E-49FD-812E-2F03A4EEA0E0}" destId="{9004A6D0-A974-47E6-848C-AEA350B4ACFD}" srcOrd="1" destOrd="0" presId="urn:microsoft.com/office/officeart/2005/8/layout/list1"/>
    <dgm:cxn modelId="{FABB2A21-E83C-4BB5-BBDF-325C9193BCD0}" srcId="{FF9E66A5-7170-4F60-8302-27B9633C2A61}" destId="{CECA4BEA-39D9-4654-8AA9-B8E471BC4BA4}" srcOrd="2" destOrd="0" parTransId="{3835E4FE-6E89-4973-BCDC-5EC70E78FAF6}" sibTransId="{3F73B7A5-8A8E-4424-A0CE-2903110A5DBE}"/>
    <dgm:cxn modelId="{DF61BC3F-189A-43AF-A9B5-C3D26617790E}" type="presOf" srcId="{3E416C5E-FEE1-4542-9880-6665273F0069}" destId="{677BB83E-3CA8-4B0A-BEE3-7BE757535590}" srcOrd="1" destOrd="0" presId="urn:microsoft.com/office/officeart/2005/8/layout/list1"/>
    <dgm:cxn modelId="{0AB2ED6A-A8EF-472A-8AB4-5CFB8A574F6A}" type="presOf" srcId="{EE7F9E75-CC51-42C1-B25A-3928BD0E91E1}" destId="{BF273DD6-C4D4-4C51-BE4B-4A3173C859B4}" srcOrd="0" destOrd="0" presId="urn:microsoft.com/office/officeart/2005/8/layout/list1"/>
    <dgm:cxn modelId="{D96E386C-4945-4EA6-87AC-D25E6B8150F1}" type="presOf" srcId="{F830124D-2D88-454D-8DB8-5930DEACBFCE}" destId="{B969CF4D-3781-4B3A-B501-B565788C53DD}" srcOrd="0" destOrd="0" presId="urn:microsoft.com/office/officeart/2005/8/layout/list1"/>
    <dgm:cxn modelId="{C6714258-62F4-49DC-AE56-39307229131E}" type="presOf" srcId="{3E416C5E-FEE1-4542-9880-6665273F0069}" destId="{1182D3E2-887A-4B9E-9CAB-31D3B297ED70}" srcOrd="0" destOrd="0" presId="urn:microsoft.com/office/officeart/2005/8/layout/list1"/>
    <dgm:cxn modelId="{A2A83F88-0249-4B95-97C9-FBEFC3DE7772}" srcId="{FF9E66A5-7170-4F60-8302-27B9633C2A61}" destId="{EE7F9E75-CC51-42C1-B25A-3928BD0E91E1}" srcOrd="4" destOrd="0" parTransId="{A9BFA240-EABF-455B-9D8B-92BA9B6B98B1}" sibTransId="{088273B6-DDD0-48C9-9ACB-DF02C1B530D2}"/>
    <dgm:cxn modelId="{F4F46590-4ABD-4AB4-A70A-5C07B20190E0}" type="presOf" srcId="{57C0C161-E18E-49FD-812E-2F03A4EEA0E0}" destId="{43E09E68-14E9-46FB-9E55-F765D80DE3EA}" srcOrd="0" destOrd="0" presId="urn:microsoft.com/office/officeart/2005/8/layout/list1"/>
    <dgm:cxn modelId="{83CF5695-0094-4C7C-B53F-6208EAAF90B7}" srcId="{FF9E66A5-7170-4F60-8302-27B9633C2A61}" destId="{F830124D-2D88-454D-8DB8-5930DEACBFCE}" srcOrd="3" destOrd="0" parTransId="{33D32D54-9943-4A87-9501-EDFE0DC47A79}" sibTransId="{3874AEAE-47D4-444D-BC0C-BCDA8141D262}"/>
    <dgm:cxn modelId="{CC0566AA-CCFB-48F5-8D34-77EBD2336325}" type="presOf" srcId="{F830124D-2D88-454D-8DB8-5930DEACBFCE}" destId="{6F0114DE-3E50-40D0-9CD6-A9CA5F91D813}" srcOrd="1" destOrd="0" presId="urn:microsoft.com/office/officeart/2005/8/layout/list1"/>
    <dgm:cxn modelId="{865A88DB-CDB5-455D-8DC3-AF853B5817B5}" type="presOf" srcId="{CECA4BEA-39D9-4654-8AA9-B8E471BC4BA4}" destId="{7F73F1BD-7E92-40AA-B8B1-8C2CCA55D6A0}" srcOrd="0" destOrd="0" presId="urn:microsoft.com/office/officeart/2005/8/layout/list1"/>
    <dgm:cxn modelId="{B3C0D0DE-FC18-45D6-BE07-155EE1D77149}" srcId="{FF9E66A5-7170-4F60-8302-27B9633C2A61}" destId="{57C0C161-E18E-49FD-812E-2F03A4EEA0E0}" srcOrd="0" destOrd="0" parTransId="{4D68688A-4801-4DAB-B2D3-FDC888B7126B}" sibTransId="{695D6907-8A59-4C13-AC9A-10E5AA79BF10}"/>
    <dgm:cxn modelId="{792DC5F3-D954-4F0D-A753-43FB3E5D9BCE}" srcId="{FF9E66A5-7170-4F60-8302-27B9633C2A61}" destId="{3E416C5E-FEE1-4542-9880-6665273F0069}" srcOrd="1" destOrd="0" parTransId="{B0646BED-35DA-4D76-9D98-60AE25D64D71}" sibTransId="{2BF211BF-AFC9-4402-8D8D-710E39FA5E49}"/>
    <dgm:cxn modelId="{7341C6F3-3084-482F-B2F4-6E6AF4372642}" type="presOf" srcId="{FF9E66A5-7170-4F60-8302-27B9633C2A61}" destId="{A81DD5D0-B719-4586-8289-808352B506CC}" srcOrd="0" destOrd="0" presId="urn:microsoft.com/office/officeart/2005/8/layout/list1"/>
    <dgm:cxn modelId="{FD186BFF-115A-4A34-88D8-20009A2F45F5}" type="presOf" srcId="{EE7F9E75-CC51-42C1-B25A-3928BD0E91E1}" destId="{28453562-9DCA-4C33-9048-553CF71D0152}" srcOrd="1" destOrd="0" presId="urn:microsoft.com/office/officeart/2005/8/layout/list1"/>
    <dgm:cxn modelId="{AE1B8198-5C8B-4329-B475-AD4865E98B1D}" type="presParOf" srcId="{A81DD5D0-B719-4586-8289-808352B506CC}" destId="{11EFD18B-E1B8-4761-958D-388AA95809E4}" srcOrd="0" destOrd="0" presId="urn:microsoft.com/office/officeart/2005/8/layout/list1"/>
    <dgm:cxn modelId="{33EE3D67-E663-4A16-A20A-0A3A609FEE1F}" type="presParOf" srcId="{11EFD18B-E1B8-4761-958D-388AA95809E4}" destId="{43E09E68-14E9-46FB-9E55-F765D80DE3EA}" srcOrd="0" destOrd="0" presId="urn:microsoft.com/office/officeart/2005/8/layout/list1"/>
    <dgm:cxn modelId="{A108278B-3EBF-4A54-82AE-7279C9E56BF4}" type="presParOf" srcId="{11EFD18B-E1B8-4761-958D-388AA95809E4}" destId="{9004A6D0-A974-47E6-848C-AEA350B4ACFD}" srcOrd="1" destOrd="0" presId="urn:microsoft.com/office/officeart/2005/8/layout/list1"/>
    <dgm:cxn modelId="{74B7BAE2-0306-4C13-8E85-A129DC2C1F42}" type="presParOf" srcId="{A81DD5D0-B719-4586-8289-808352B506CC}" destId="{A34FCDCB-2190-4936-B981-3EC791F951AE}" srcOrd="1" destOrd="0" presId="urn:microsoft.com/office/officeart/2005/8/layout/list1"/>
    <dgm:cxn modelId="{814EDE20-3DD9-4274-A60B-BCC0432DAF70}" type="presParOf" srcId="{A81DD5D0-B719-4586-8289-808352B506CC}" destId="{750DE20D-5820-4094-A5D1-829BAC359D16}" srcOrd="2" destOrd="0" presId="urn:microsoft.com/office/officeart/2005/8/layout/list1"/>
    <dgm:cxn modelId="{1D7CC964-7E18-45B9-B376-62FDF5CE554E}" type="presParOf" srcId="{A81DD5D0-B719-4586-8289-808352B506CC}" destId="{0E638A12-2209-41B9-B8BE-0FE599B5612D}" srcOrd="3" destOrd="0" presId="urn:microsoft.com/office/officeart/2005/8/layout/list1"/>
    <dgm:cxn modelId="{D037338A-C195-4821-9CD0-87B6EECA3739}" type="presParOf" srcId="{A81DD5D0-B719-4586-8289-808352B506CC}" destId="{0BFFBF06-ED71-4411-A88A-1B9B38DE1D78}" srcOrd="4" destOrd="0" presId="urn:microsoft.com/office/officeart/2005/8/layout/list1"/>
    <dgm:cxn modelId="{A23BE857-06BB-4813-9DA8-DD5ECE304F1D}" type="presParOf" srcId="{0BFFBF06-ED71-4411-A88A-1B9B38DE1D78}" destId="{1182D3E2-887A-4B9E-9CAB-31D3B297ED70}" srcOrd="0" destOrd="0" presId="urn:microsoft.com/office/officeart/2005/8/layout/list1"/>
    <dgm:cxn modelId="{03269EEF-7A48-4797-B8BF-3DE99FC22109}" type="presParOf" srcId="{0BFFBF06-ED71-4411-A88A-1B9B38DE1D78}" destId="{677BB83E-3CA8-4B0A-BEE3-7BE757535590}" srcOrd="1" destOrd="0" presId="urn:microsoft.com/office/officeart/2005/8/layout/list1"/>
    <dgm:cxn modelId="{B91A94D9-ADA9-4143-BA75-608AD00DE35A}" type="presParOf" srcId="{A81DD5D0-B719-4586-8289-808352B506CC}" destId="{4786BEBE-9BA6-4326-8F0E-C915107F7853}" srcOrd="5" destOrd="0" presId="urn:microsoft.com/office/officeart/2005/8/layout/list1"/>
    <dgm:cxn modelId="{7A56BE77-BBD9-45DE-B3C6-B871197DACB4}" type="presParOf" srcId="{A81DD5D0-B719-4586-8289-808352B506CC}" destId="{18BAF9D9-199F-48C7-BA48-642EE94E514B}" srcOrd="6" destOrd="0" presId="urn:microsoft.com/office/officeart/2005/8/layout/list1"/>
    <dgm:cxn modelId="{9A469D82-7D62-4BF0-AEEA-17D160D29BD3}" type="presParOf" srcId="{A81DD5D0-B719-4586-8289-808352B506CC}" destId="{A3A2B914-E1B1-4A75-94D9-F77EA2D895E9}" srcOrd="7" destOrd="0" presId="urn:microsoft.com/office/officeart/2005/8/layout/list1"/>
    <dgm:cxn modelId="{C918CA85-FA65-49B1-A380-BC82014E3AD6}" type="presParOf" srcId="{A81DD5D0-B719-4586-8289-808352B506CC}" destId="{0494DE6F-E15C-4993-ADAA-5E0A9EE975DC}" srcOrd="8" destOrd="0" presId="urn:microsoft.com/office/officeart/2005/8/layout/list1"/>
    <dgm:cxn modelId="{0392FB4C-679D-4071-BFDE-F373287FAE9D}" type="presParOf" srcId="{0494DE6F-E15C-4993-ADAA-5E0A9EE975DC}" destId="{7F73F1BD-7E92-40AA-B8B1-8C2CCA55D6A0}" srcOrd="0" destOrd="0" presId="urn:microsoft.com/office/officeart/2005/8/layout/list1"/>
    <dgm:cxn modelId="{3DD6538E-5C16-4D1D-A344-D9BC90B01D39}" type="presParOf" srcId="{0494DE6F-E15C-4993-ADAA-5E0A9EE975DC}" destId="{58FF9B3F-B7E2-458E-81AC-5C01676FAEE2}" srcOrd="1" destOrd="0" presId="urn:microsoft.com/office/officeart/2005/8/layout/list1"/>
    <dgm:cxn modelId="{146BDDD4-3209-4A31-BFC6-B8FCE21443C3}" type="presParOf" srcId="{A81DD5D0-B719-4586-8289-808352B506CC}" destId="{BD492554-0B3B-4328-8365-2B9DEA7975C5}" srcOrd="9" destOrd="0" presId="urn:microsoft.com/office/officeart/2005/8/layout/list1"/>
    <dgm:cxn modelId="{A68F6DB6-91C1-44B5-9F3C-1492624F5F6E}" type="presParOf" srcId="{A81DD5D0-B719-4586-8289-808352B506CC}" destId="{8E6EDA53-C0D0-4C45-8E1D-0B84173358F9}" srcOrd="10" destOrd="0" presId="urn:microsoft.com/office/officeart/2005/8/layout/list1"/>
    <dgm:cxn modelId="{4EAD23CA-264E-4A1C-923D-65462AC6F038}" type="presParOf" srcId="{A81DD5D0-B719-4586-8289-808352B506CC}" destId="{7B6253F3-46EA-48B8-9349-237B7FAA41DD}" srcOrd="11" destOrd="0" presId="urn:microsoft.com/office/officeart/2005/8/layout/list1"/>
    <dgm:cxn modelId="{EDF636FB-1867-43C8-9C5E-22BDAA0373D2}" type="presParOf" srcId="{A81DD5D0-B719-4586-8289-808352B506CC}" destId="{0EAA04BD-5E06-4B17-A15E-916821A5B94C}" srcOrd="12" destOrd="0" presId="urn:microsoft.com/office/officeart/2005/8/layout/list1"/>
    <dgm:cxn modelId="{CA6326F0-D3AC-476B-A415-DF75B085FC07}" type="presParOf" srcId="{0EAA04BD-5E06-4B17-A15E-916821A5B94C}" destId="{B969CF4D-3781-4B3A-B501-B565788C53DD}" srcOrd="0" destOrd="0" presId="urn:microsoft.com/office/officeart/2005/8/layout/list1"/>
    <dgm:cxn modelId="{38CB1260-8AD1-4D16-9320-DDB7E894D174}" type="presParOf" srcId="{0EAA04BD-5E06-4B17-A15E-916821A5B94C}" destId="{6F0114DE-3E50-40D0-9CD6-A9CA5F91D813}" srcOrd="1" destOrd="0" presId="urn:microsoft.com/office/officeart/2005/8/layout/list1"/>
    <dgm:cxn modelId="{26C9C224-3301-4147-913A-C884056F6839}" type="presParOf" srcId="{A81DD5D0-B719-4586-8289-808352B506CC}" destId="{826A43BB-08D6-406E-B5A7-27F5CA3E28CD}" srcOrd="13" destOrd="0" presId="urn:microsoft.com/office/officeart/2005/8/layout/list1"/>
    <dgm:cxn modelId="{F30C6D88-3045-4DAE-A4BD-71FACE7A4039}" type="presParOf" srcId="{A81DD5D0-B719-4586-8289-808352B506CC}" destId="{DA28D8F8-B2F1-42EE-9B42-67A9E927DB68}" srcOrd="14" destOrd="0" presId="urn:microsoft.com/office/officeart/2005/8/layout/list1"/>
    <dgm:cxn modelId="{0539CD22-0DD3-425A-A638-63697771B403}" type="presParOf" srcId="{A81DD5D0-B719-4586-8289-808352B506CC}" destId="{A18EFB90-DB3A-4BBB-8DCD-D970D7313084}" srcOrd="15" destOrd="0" presId="urn:microsoft.com/office/officeart/2005/8/layout/list1"/>
    <dgm:cxn modelId="{C1712673-C197-4784-BDB2-7E339518D223}" type="presParOf" srcId="{A81DD5D0-B719-4586-8289-808352B506CC}" destId="{25D40334-F783-404E-AB5B-65FA6A558BCE}" srcOrd="16" destOrd="0" presId="urn:microsoft.com/office/officeart/2005/8/layout/list1"/>
    <dgm:cxn modelId="{F837346C-151D-4E24-94B3-6189B91F7DF5}" type="presParOf" srcId="{25D40334-F783-404E-AB5B-65FA6A558BCE}" destId="{BF273DD6-C4D4-4C51-BE4B-4A3173C859B4}" srcOrd="0" destOrd="0" presId="urn:microsoft.com/office/officeart/2005/8/layout/list1"/>
    <dgm:cxn modelId="{1E2A6B45-32AC-46F7-B750-06A521162675}" type="presParOf" srcId="{25D40334-F783-404E-AB5B-65FA6A558BCE}" destId="{28453562-9DCA-4C33-9048-553CF71D0152}" srcOrd="1" destOrd="0" presId="urn:microsoft.com/office/officeart/2005/8/layout/list1"/>
    <dgm:cxn modelId="{91D4CF78-7C96-40EE-9247-CE1C8880DA49}" type="presParOf" srcId="{A81DD5D0-B719-4586-8289-808352B506CC}" destId="{6CA0D346-B9AA-4841-8191-6F272A079C23}" srcOrd="17" destOrd="0" presId="urn:microsoft.com/office/officeart/2005/8/layout/list1"/>
    <dgm:cxn modelId="{29A22557-7AA8-46FD-8313-26EDD21E5E16}" type="presParOf" srcId="{A81DD5D0-B719-4586-8289-808352B506CC}" destId="{61A210C6-EE1E-4493-9A21-C33092CF6B48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Ansvarsfördelning mellan kommun och region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10. Information om kommunal hälso- sjukvård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Här kommer nya informationen vad patienten kan förvänta sig och vända sig. 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Ansvarsfördelning mellan kommun och region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en-US"/>
            <a:t>Flik: 11. SIP</a:t>
          </a:r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en-US"/>
            <a:t>Här kan dokument från SIP placeras. Saknar idag en plats hos patienten och förblir kvar i Samsa</a:t>
          </a:r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475B5EF-D4CE-440A-958D-D336D3DB56C3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114240EC-085D-4695-BBDF-379F128AE01F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Ansvarsfördelning mellan kommun och region</a:t>
          </a:r>
          <a:endParaRPr lang="en-US"/>
        </a:p>
      </dgm:t>
    </dgm:pt>
    <dgm:pt modelId="{3462D6A6-4534-4CD8-909B-C2D1FDEC4E4E}" type="parTrans" cxnId="{A4378A25-EB31-44CE-8A1C-54FEB2AD9F5C}">
      <dgm:prSet/>
      <dgm:spPr/>
      <dgm:t>
        <a:bodyPr/>
        <a:lstStyle/>
        <a:p>
          <a:endParaRPr lang="en-US"/>
        </a:p>
      </dgm:t>
    </dgm:pt>
    <dgm:pt modelId="{A79E098C-574E-48D9-BF44-FB739F092DC2}" type="sibTrans" cxnId="{A4378A25-EB31-44CE-8A1C-54FEB2AD9F5C}">
      <dgm:prSet/>
      <dgm:spPr/>
      <dgm:t>
        <a:bodyPr/>
        <a:lstStyle/>
        <a:p>
          <a:endParaRPr lang="en-US"/>
        </a:p>
      </dgm:t>
    </dgm:pt>
    <dgm:pt modelId="{8D15D9DB-59D0-42A5-9724-E93A9C60E852}">
      <dgm:prSet/>
      <dgm:spPr/>
      <dgm:t>
        <a:bodyPr/>
        <a:lstStyle/>
        <a:p>
          <a:r>
            <a:rPr lang="en-US"/>
            <a:t>Flik: 12. Dokument från andra vårdgivare</a:t>
          </a:r>
        </a:p>
      </dgm:t>
    </dgm:pt>
    <dgm:pt modelId="{F418D0FC-13FC-42EE-BB3B-4EF38EB255D7}" type="parTrans" cxnId="{2ED44B9E-8B1C-4F25-94E7-21C09E5A0944}">
      <dgm:prSet/>
      <dgm:spPr/>
      <dgm:t>
        <a:bodyPr/>
        <a:lstStyle/>
        <a:p>
          <a:endParaRPr lang="en-US"/>
        </a:p>
      </dgm:t>
    </dgm:pt>
    <dgm:pt modelId="{52995C17-170A-4779-83A2-4F5CEA537F2F}" type="sibTrans" cxnId="{2ED44B9E-8B1C-4F25-94E7-21C09E5A0944}">
      <dgm:prSet/>
      <dgm:spPr/>
      <dgm:t>
        <a:bodyPr/>
        <a:lstStyle/>
        <a:p>
          <a:endParaRPr lang="en-US"/>
        </a:p>
      </dgm:t>
    </dgm:pt>
    <dgm:pt modelId="{071C17F5-D0F6-4254-AE17-A86F101775E7}">
      <dgm:prSet/>
      <dgm:spPr/>
      <dgm:t>
        <a:bodyPr/>
        <a:lstStyle/>
        <a:p>
          <a:r>
            <a:rPr lang="en-US"/>
            <a:t>Här kan andra dokument från andra vårdgivare placeras för att underlätta vem som gör vad.</a:t>
          </a:r>
        </a:p>
      </dgm:t>
    </dgm:pt>
    <dgm:pt modelId="{8DD099E3-53AA-4FBD-A3D4-A0A50A9A35AA}" type="parTrans" cxnId="{C744DBAC-0BB3-4993-A78C-E6FBCDE04ED0}">
      <dgm:prSet/>
      <dgm:spPr/>
      <dgm:t>
        <a:bodyPr/>
        <a:lstStyle/>
        <a:p>
          <a:endParaRPr lang="en-US"/>
        </a:p>
      </dgm:t>
    </dgm:pt>
    <dgm:pt modelId="{01E5A53C-E260-44F7-A0FE-2D20C0177026}" type="sibTrans" cxnId="{C744DBAC-0BB3-4993-A78C-E6FBCDE04ED0}">
      <dgm:prSet/>
      <dgm:spPr/>
      <dgm:t>
        <a:bodyPr/>
        <a:lstStyle/>
        <a:p>
          <a:endParaRPr lang="en-US"/>
        </a:p>
      </dgm:t>
    </dgm:pt>
    <dgm:pt modelId="{A95C0E5B-BB8B-477C-9830-2890462D522D}" type="pres">
      <dgm:prSet presAssocID="{A475B5EF-D4CE-440A-958D-D336D3DB56C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6C7208C-17A0-44B2-A5B2-78FCA8963573}" type="pres">
      <dgm:prSet presAssocID="{114240EC-085D-4695-BBDF-379F128AE01F}" presName="hierRoot1" presStyleCnt="0"/>
      <dgm:spPr/>
    </dgm:pt>
    <dgm:pt modelId="{8D37B201-CA64-4A09-87D5-AA8F1492F3FB}" type="pres">
      <dgm:prSet presAssocID="{114240EC-085D-4695-BBDF-379F128AE01F}" presName="composite" presStyleCnt="0"/>
      <dgm:spPr/>
    </dgm:pt>
    <dgm:pt modelId="{4B7CB1D5-A8F9-4C33-B834-920878D35A10}" type="pres">
      <dgm:prSet presAssocID="{114240EC-085D-4695-BBDF-379F128AE01F}" presName="background" presStyleLbl="node0" presStyleIdx="0" presStyleCnt="3"/>
      <dgm:spPr/>
    </dgm:pt>
    <dgm:pt modelId="{29F713F1-9CAA-49EB-971B-D781B700CF33}" type="pres">
      <dgm:prSet presAssocID="{114240EC-085D-4695-BBDF-379F128AE01F}" presName="text" presStyleLbl="fgAcc0" presStyleIdx="0" presStyleCnt="3">
        <dgm:presLayoutVars>
          <dgm:chPref val="3"/>
        </dgm:presLayoutVars>
      </dgm:prSet>
      <dgm:spPr/>
    </dgm:pt>
    <dgm:pt modelId="{30327808-7C1A-460F-80C2-872D02915A9E}" type="pres">
      <dgm:prSet presAssocID="{114240EC-085D-4695-BBDF-379F128AE01F}" presName="hierChild2" presStyleCnt="0"/>
      <dgm:spPr/>
    </dgm:pt>
    <dgm:pt modelId="{526A5AA3-4208-42D8-A838-8CF8F312EBA8}" type="pres">
      <dgm:prSet presAssocID="{8D15D9DB-59D0-42A5-9724-E93A9C60E852}" presName="hierRoot1" presStyleCnt="0"/>
      <dgm:spPr/>
    </dgm:pt>
    <dgm:pt modelId="{D897B28E-8716-4F15-A022-90315DC1C51A}" type="pres">
      <dgm:prSet presAssocID="{8D15D9DB-59D0-42A5-9724-E93A9C60E852}" presName="composite" presStyleCnt="0"/>
      <dgm:spPr/>
    </dgm:pt>
    <dgm:pt modelId="{0BA40654-7689-42D4-A213-F2883D00A44B}" type="pres">
      <dgm:prSet presAssocID="{8D15D9DB-59D0-42A5-9724-E93A9C60E852}" presName="background" presStyleLbl="node0" presStyleIdx="1" presStyleCnt="3"/>
      <dgm:spPr/>
    </dgm:pt>
    <dgm:pt modelId="{6928C66E-16F1-4464-8430-EAC6556DF191}" type="pres">
      <dgm:prSet presAssocID="{8D15D9DB-59D0-42A5-9724-E93A9C60E852}" presName="text" presStyleLbl="fgAcc0" presStyleIdx="1" presStyleCnt="3">
        <dgm:presLayoutVars>
          <dgm:chPref val="3"/>
        </dgm:presLayoutVars>
      </dgm:prSet>
      <dgm:spPr/>
    </dgm:pt>
    <dgm:pt modelId="{39CB17D0-1DE8-4868-BDA8-76C02841C5CE}" type="pres">
      <dgm:prSet presAssocID="{8D15D9DB-59D0-42A5-9724-E93A9C60E852}" presName="hierChild2" presStyleCnt="0"/>
      <dgm:spPr/>
    </dgm:pt>
    <dgm:pt modelId="{556B0617-DE2C-4690-B781-838557746381}" type="pres">
      <dgm:prSet presAssocID="{071C17F5-D0F6-4254-AE17-A86F101775E7}" presName="hierRoot1" presStyleCnt="0"/>
      <dgm:spPr/>
    </dgm:pt>
    <dgm:pt modelId="{3F07A62B-4A55-4F2C-A3AC-1B7B09B1FC83}" type="pres">
      <dgm:prSet presAssocID="{071C17F5-D0F6-4254-AE17-A86F101775E7}" presName="composite" presStyleCnt="0"/>
      <dgm:spPr/>
    </dgm:pt>
    <dgm:pt modelId="{953B8D30-CFD6-4AE7-B23C-A41E66EFAE83}" type="pres">
      <dgm:prSet presAssocID="{071C17F5-D0F6-4254-AE17-A86F101775E7}" presName="background" presStyleLbl="node0" presStyleIdx="2" presStyleCnt="3"/>
      <dgm:spPr/>
    </dgm:pt>
    <dgm:pt modelId="{829F4446-7404-48DC-9082-7268086D5FF0}" type="pres">
      <dgm:prSet presAssocID="{071C17F5-D0F6-4254-AE17-A86F101775E7}" presName="text" presStyleLbl="fgAcc0" presStyleIdx="2" presStyleCnt="3">
        <dgm:presLayoutVars>
          <dgm:chPref val="3"/>
        </dgm:presLayoutVars>
      </dgm:prSet>
      <dgm:spPr/>
    </dgm:pt>
    <dgm:pt modelId="{F203BC34-E958-4D6D-8B00-BE3981D367A4}" type="pres">
      <dgm:prSet presAssocID="{071C17F5-D0F6-4254-AE17-A86F101775E7}" presName="hierChild2" presStyleCnt="0"/>
      <dgm:spPr/>
    </dgm:pt>
  </dgm:ptLst>
  <dgm:cxnLst>
    <dgm:cxn modelId="{0CBB950D-C90E-44F7-B5B0-A0F15F62E37B}" type="presOf" srcId="{8D15D9DB-59D0-42A5-9724-E93A9C60E852}" destId="{6928C66E-16F1-4464-8430-EAC6556DF191}" srcOrd="0" destOrd="0" presId="urn:microsoft.com/office/officeart/2005/8/layout/hierarchy1"/>
    <dgm:cxn modelId="{A4378A25-EB31-44CE-8A1C-54FEB2AD9F5C}" srcId="{A475B5EF-D4CE-440A-958D-D336D3DB56C3}" destId="{114240EC-085D-4695-BBDF-379F128AE01F}" srcOrd="0" destOrd="0" parTransId="{3462D6A6-4534-4CD8-909B-C2D1FDEC4E4E}" sibTransId="{A79E098C-574E-48D9-BF44-FB739F092DC2}"/>
    <dgm:cxn modelId="{CE31E943-1D29-4D9D-BFBE-1F28BA465518}" type="presOf" srcId="{A475B5EF-D4CE-440A-958D-D336D3DB56C3}" destId="{A95C0E5B-BB8B-477C-9830-2890462D522D}" srcOrd="0" destOrd="0" presId="urn:microsoft.com/office/officeart/2005/8/layout/hierarchy1"/>
    <dgm:cxn modelId="{2ED44B9E-8B1C-4F25-94E7-21C09E5A0944}" srcId="{A475B5EF-D4CE-440A-958D-D336D3DB56C3}" destId="{8D15D9DB-59D0-42A5-9724-E93A9C60E852}" srcOrd="1" destOrd="0" parTransId="{F418D0FC-13FC-42EE-BB3B-4EF38EB255D7}" sibTransId="{52995C17-170A-4779-83A2-4F5CEA537F2F}"/>
    <dgm:cxn modelId="{C744DBAC-0BB3-4993-A78C-E6FBCDE04ED0}" srcId="{A475B5EF-D4CE-440A-958D-D336D3DB56C3}" destId="{071C17F5-D0F6-4254-AE17-A86F101775E7}" srcOrd="2" destOrd="0" parTransId="{8DD099E3-53AA-4FBD-A3D4-A0A50A9A35AA}" sibTransId="{01E5A53C-E260-44F7-A0FE-2D20C0177026}"/>
    <dgm:cxn modelId="{E4DE26F7-DC8B-4C44-821C-63C2D1246F35}" type="presOf" srcId="{071C17F5-D0F6-4254-AE17-A86F101775E7}" destId="{829F4446-7404-48DC-9082-7268086D5FF0}" srcOrd="0" destOrd="0" presId="urn:microsoft.com/office/officeart/2005/8/layout/hierarchy1"/>
    <dgm:cxn modelId="{A035D1FE-43DE-4CCD-86A4-E1405213FA42}" type="presOf" srcId="{114240EC-085D-4695-BBDF-379F128AE01F}" destId="{29F713F1-9CAA-49EB-971B-D781B700CF33}" srcOrd="0" destOrd="0" presId="urn:microsoft.com/office/officeart/2005/8/layout/hierarchy1"/>
    <dgm:cxn modelId="{7B6DFA7E-335D-443F-A366-0EE728432500}" type="presParOf" srcId="{A95C0E5B-BB8B-477C-9830-2890462D522D}" destId="{E6C7208C-17A0-44B2-A5B2-78FCA8963573}" srcOrd="0" destOrd="0" presId="urn:microsoft.com/office/officeart/2005/8/layout/hierarchy1"/>
    <dgm:cxn modelId="{D35805E5-D621-4884-8B51-31A1E3AF71B4}" type="presParOf" srcId="{E6C7208C-17A0-44B2-A5B2-78FCA8963573}" destId="{8D37B201-CA64-4A09-87D5-AA8F1492F3FB}" srcOrd="0" destOrd="0" presId="urn:microsoft.com/office/officeart/2005/8/layout/hierarchy1"/>
    <dgm:cxn modelId="{A2A1ADB2-7C02-46A8-AA26-86325B68838A}" type="presParOf" srcId="{8D37B201-CA64-4A09-87D5-AA8F1492F3FB}" destId="{4B7CB1D5-A8F9-4C33-B834-920878D35A10}" srcOrd="0" destOrd="0" presId="urn:microsoft.com/office/officeart/2005/8/layout/hierarchy1"/>
    <dgm:cxn modelId="{C5C1F20B-68EF-445E-AF61-1381551ECFF0}" type="presParOf" srcId="{8D37B201-CA64-4A09-87D5-AA8F1492F3FB}" destId="{29F713F1-9CAA-49EB-971B-D781B700CF33}" srcOrd="1" destOrd="0" presId="urn:microsoft.com/office/officeart/2005/8/layout/hierarchy1"/>
    <dgm:cxn modelId="{3A1424C2-B279-46D4-8190-E2CAAE0AA91F}" type="presParOf" srcId="{E6C7208C-17A0-44B2-A5B2-78FCA8963573}" destId="{30327808-7C1A-460F-80C2-872D02915A9E}" srcOrd="1" destOrd="0" presId="urn:microsoft.com/office/officeart/2005/8/layout/hierarchy1"/>
    <dgm:cxn modelId="{D5E5A3FC-D543-4678-87A1-24D39EF9C9AC}" type="presParOf" srcId="{A95C0E5B-BB8B-477C-9830-2890462D522D}" destId="{526A5AA3-4208-42D8-A838-8CF8F312EBA8}" srcOrd="1" destOrd="0" presId="urn:microsoft.com/office/officeart/2005/8/layout/hierarchy1"/>
    <dgm:cxn modelId="{B8FAC1E9-E8E0-48E7-8575-B9C2D49694F3}" type="presParOf" srcId="{526A5AA3-4208-42D8-A838-8CF8F312EBA8}" destId="{D897B28E-8716-4F15-A022-90315DC1C51A}" srcOrd="0" destOrd="0" presId="urn:microsoft.com/office/officeart/2005/8/layout/hierarchy1"/>
    <dgm:cxn modelId="{5B0A168C-4485-4C6A-AF56-894AF0966D8B}" type="presParOf" srcId="{D897B28E-8716-4F15-A022-90315DC1C51A}" destId="{0BA40654-7689-42D4-A213-F2883D00A44B}" srcOrd="0" destOrd="0" presId="urn:microsoft.com/office/officeart/2005/8/layout/hierarchy1"/>
    <dgm:cxn modelId="{EA57CD97-728F-4A6F-93C5-2317BF5E7504}" type="presParOf" srcId="{D897B28E-8716-4F15-A022-90315DC1C51A}" destId="{6928C66E-16F1-4464-8430-EAC6556DF191}" srcOrd="1" destOrd="0" presId="urn:microsoft.com/office/officeart/2005/8/layout/hierarchy1"/>
    <dgm:cxn modelId="{F1D7CB6C-D7CA-4D57-A399-A78DBA6B3460}" type="presParOf" srcId="{526A5AA3-4208-42D8-A838-8CF8F312EBA8}" destId="{39CB17D0-1DE8-4868-BDA8-76C02841C5CE}" srcOrd="1" destOrd="0" presId="urn:microsoft.com/office/officeart/2005/8/layout/hierarchy1"/>
    <dgm:cxn modelId="{14BBB9D0-4D76-472F-9166-ECC0315DCD08}" type="presParOf" srcId="{A95C0E5B-BB8B-477C-9830-2890462D522D}" destId="{556B0617-DE2C-4690-B781-838557746381}" srcOrd="2" destOrd="0" presId="urn:microsoft.com/office/officeart/2005/8/layout/hierarchy1"/>
    <dgm:cxn modelId="{DDF6D2B4-AA73-4204-8BCB-796A95ED51F0}" type="presParOf" srcId="{556B0617-DE2C-4690-B781-838557746381}" destId="{3F07A62B-4A55-4F2C-A3AC-1B7B09B1FC83}" srcOrd="0" destOrd="0" presId="urn:microsoft.com/office/officeart/2005/8/layout/hierarchy1"/>
    <dgm:cxn modelId="{6B98CFEB-84B7-41E3-8518-60B3A71E2868}" type="presParOf" srcId="{3F07A62B-4A55-4F2C-A3AC-1B7B09B1FC83}" destId="{953B8D30-CFD6-4AE7-B23C-A41E66EFAE83}" srcOrd="0" destOrd="0" presId="urn:microsoft.com/office/officeart/2005/8/layout/hierarchy1"/>
    <dgm:cxn modelId="{CE5E4794-FEBD-4375-8D9C-AE50167FB877}" type="presParOf" srcId="{3F07A62B-4A55-4F2C-A3AC-1B7B09B1FC83}" destId="{829F4446-7404-48DC-9082-7268086D5FF0}" srcOrd="1" destOrd="0" presId="urn:microsoft.com/office/officeart/2005/8/layout/hierarchy1"/>
    <dgm:cxn modelId="{136CEFB8-C0A9-4C5D-B50A-B8E6D7D9D2F5}" type="presParOf" srcId="{556B0617-DE2C-4690-B781-838557746381}" destId="{F203BC34-E958-4D6D-8B00-BE3981D367A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C2B0B8D-AF48-4ECB-B8E1-7E0FEAE576DA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v-SE"/>
        </a:p>
      </dgm:t>
    </dgm:pt>
    <dgm:pt modelId="{C7D154CC-AB4F-41CC-9269-BA4B4C138876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sv-SE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1 Verksamhetschefers godkännande</a:t>
          </a:r>
        </a:p>
      </dgm:t>
    </dgm:pt>
    <dgm:pt modelId="{C90DA4AF-14FA-4626-8407-ADB7DEF9F805}" type="parTrans" cxnId="{780B5AE2-8440-413F-A0BB-2C3E5E9D1C75}">
      <dgm:prSet/>
      <dgm:spPr/>
      <dgm:t>
        <a:bodyPr/>
        <a:lstStyle/>
        <a:p>
          <a:endParaRPr lang="sv-SE"/>
        </a:p>
      </dgm:t>
    </dgm:pt>
    <dgm:pt modelId="{961FE1AD-FEDF-4A96-AC7C-3CAFB41C81F6}" type="sibTrans" cxnId="{780B5AE2-8440-413F-A0BB-2C3E5E9D1C75}">
      <dgm:prSet/>
      <dgm:spPr/>
      <dgm:t>
        <a:bodyPr/>
        <a:lstStyle/>
        <a:p>
          <a:endParaRPr lang="sv-SE"/>
        </a:p>
      </dgm:t>
    </dgm:pt>
    <dgm:pt modelId="{E49B30AF-CF81-43E9-8501-18926A3C1AF7}">
      <dgm:prSet phldrT="[Text]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 kern="1200">
              <a:solidFill>
                <a:srgbClr val="000000"/>
              </a:solidFill>
              <a:latin typeface="Calibri"/>
              <a:ea typeface="Calibri"/>
              <a:cs typeface="Calibri"/>
            </a:rPr>
            <a:t>Bestäms av Staben</a:t>
          </a:r>
        </a:p>
      </dgm:t>
    </dgm:pt>
    <dgm:pt modelId="{CE0BEC65-61EA-4193-998B-B37B58461A6A}" type="parTrans" cxnId="{69E7B3B6-9E32-400A-9384-95F6C21261BF}">
      <dgm:prSet/>
      <dgm:spPr/>
      <dgm:t>
        <a:bodyPr/>
        <a:lstStyle/>
        <a:p>
          <a:endParaRPr lang="sv-SE"/>
        </a:p>
      </dgm:t>
    </dgm:pt>
    <dgm:pt modelId="{ACA1DBF4-5251-4204-B9A0-E0F4E3F7FA56}" type="sibTrans" cxnId="{69E7B3B6-9E32-400A-9384-95F6C21261BF}">
      <dgm:prSet/>
      <dgm:spPr/>
      <dgm:t>
        <a:bodyPr/>
        <a:lstStyle/>
        <a:p>
          <a:endParaRPr lang="sv-SE"/>
        </a:p>
      </dgm:t>
    </dgm:pt>
    <dgm:pt modelId="{5A796736-59D6-48A4-BE44-679152D32330}">
      <dgm:prSet phldrT="[Text]"/>
      <dgm:spPr/>
      <dgm:t>
        <a:bodyPr/>
        <a:lstStyle/>
        <a:p>
          <a:pPr rtl="0">
            <a:lnSpc>
              <a:spcPct val="100000"/>
            </a:lnSpc>
          </a:pPr>
          <a:r>
            <a:rPr lang="sv-SE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3 </a:t>
          </a:r>
          <a:r>
            <a:rPr lang="sv-SE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Inköp</a:t>
          </a:r>
          <a:r>
            <a:rPr lang="sv-SE" b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av nya register</a:t>
          </a:r>
        </a:p>
      </dgm:t>
    </dgm:pt>
    <dgm:pt modelId="{AE9AC9CC-7783-4763-B473-D296EE95BF05}" type="parTrans" cxnId="{42BCF2C2-5D1F-4C08-9448-5285940F3F25}">
      <dgm:prSet/>
      <dgm:spPr/>
      <dgm:t>
        <a:bodyPr/>
        <a:lstStyle/>
        <a:p>
          <a:endParaRPr lang="sv-SE"/>
        </a:p>
      </dgm:t>
    </dgm:pt>
    <dgm:pt modelId="{284679D8-4F47-4FD9-A7D2-1F8670A2AFE0}" type="sibTrans" cxnId="{42BCF2C2-5D1F-4C08-9448-5285940F3F25}">
      <dgm:prSet/>
      <dgm:spPr/>
      <dgm:t>
        <a:bodyPr/>
        <a:lstStyle/>
        <a:p>
          <a:endParaRPr lang="sv-SE"/>
        </a:p>
      </dgm:t>
    </dgm:pt>
    <dgm:pt modelId="{2757B3CB-EB71-4C68-9D8D-DBBA0825170F}">
      <dgm:prSet phldrT="[Text]" phldr="0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Bestäms kontorsvis</a:t>
          </a:r>
        </a:p>
      </dgm:t>
    </dgm:pt>
    <dgm:pt modelId="{E3BEAA30-6B5F-4289-88D4-DEA0CDF05C58}" type="parTrans" cxnId="{0D7BC702-916B-4A0E-B7B3-B5973A89006E}">
      <dgm:prSet/>
      <dgm:spPr/>
      <dgm:t>
        <a:bodyPr/>
        <a:lstStyle/>
        <a:p>
          <a:endParaRPr lang="sv-SE"/>
        </a:p>
      </dgm:t>
    </dgm:pt>
    <dgm:pt modelId="{B0ABE326-A6E8-4C93-8FC8-1DC518BC755C}" type="sibTrans" cxnId="{0D7BC702-916B-4A0E-B7B3-B5973A89006E}">
      <dgm:prSet/>
      <dgm:spPr/>
      <dgm:t>
        <a:bodyPr/>
        <a:lstStyle/>
        <a:p>
          <a:endParaRPr lang="sv-SE"/>
        </a:p>
      </dgm:t>
    </dgm:pt>
    <dgm:pt modelId="{48C1B6F0-A0F8-4F58-A4E4-6AD89BCE5E0E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sv-SE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4 Byte av register och försättsblad </a:t>
          </a:r>
          <a:r>
            <a:rPr lang="sv-SE" b="0" i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</a:t>
          </a:r>
        </a:p>
      </dgm:t>
    </dgm:pt>
    <dgm:pt modelId="{69DAD331-D572-4479-97E7-3801297245D2}" type="parTrans" cxnId="{D91DE6F1-0B64-443F-85EF-91A0D68F480D}">
      <dgm:prSet/>
      <dgm:spPr/>
      <dgm:t>
        <a:bodyPr/>
        <a:lstStyle/>
        <a:p>
          <a:endParaRPr lang="sv-SE"/>
        </a:p>
      </dgm:t>
    </dgm:pt>
    <dgm:pt modelId="{DBF4F533-46B9-44ED-A70B-4F05F0DD9DCF}" type="sibTrans" cxnId="{D91DE6F1-0B64-443F-85EF-91A0D68F480D}">
      <dgm:prSet/>
      <dgm:spPr/>
      <dgm:t>
        <a:bodyPr/>
        <a:lstStyle/>
        <a:p>
          <a:endParaRPr lang="sv-SE"/>
        </a:p>
      </dgm:t>
    </dgm:pt>
    <dgm:pt modelId="{DF73EFB5-CA51-4C54-9DE6-9A328C7F9913}">
      <dgm:prSet phldrT="[Text]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/>
        </a:p>
      </dgm:t>
    </dgm:pt>
    <dgm:pt modelId="{515E87EE-23B5-4C3E-B752-34908BB7012B}" type="parTrans" cxnId="{8B211474-8DF4-4380-AE93-7E732621714F}">
      <dgm:prSet/>
      <dgm:spPr/>
      <dgm:t>
        <a:bodyPr/>
        <a:lstStyle/>
        <a:p>
          <a:endParaRPr lang="sv-SE"/>
        </a:p>
      </dgm:t>
    </dgm:pt>
    <dgm:pt modelId="{D3072CF2-E658-480D-8B79-C58133E3B521}" type="sibTrans" cxnId="{8B211474-8DF4-4380-AE93-7E732621714F}">
      <dgm:prSet/>
      <dgm:spPr/>
      <dgm:t>
        <a:bodyPr/>
        <a:lstStyle/>
        <a:p>
          <a:endParaRPr lang="sv-SE"/>
        </a:p>
      </dgm:t>
    </dgm:pt>
    <dgm:pt modelId="{9E5E58AD-4936-4345-BEF4-68F498FBCB63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sv-SE" sz="18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April 2025: Beslut av införande</a:t>
          </a:r>
        </a:p>
      </dgm:t>
    </dgm:pt>
    <dgm:pt modelId="{69BF9517-9E3B-4F77-A74B-8DB534197660}" type="parTrans" cxnId="{89E8EE91-860D-43CC-AAB3-C10AF15B6028}">
      <dgm:prSet/>
      <dgm:spPr/>
      <dgm:t>
        <a:bodyPr/>
        <a:lstStyle/>
        <a:p>
          <a:endParaRPr lang="sv-SE"/>
        </a:p>
      </dgm:t>
    </dgm:pt>
    <dgm:pt modelId="{021A332A-3D1F-4EFC-B4B5-81BB804CE17A}" type="sibTrans" cxnId="{89E8EE91-860D-43CC-AAB3-C10AF15B6028}">
      <dgm:prSet/>
      <dgm:spPr/>
      <dgm:t>
        <a:bodyPr/>
        <a:lstStyle/>
        <a:p>
          <a:endParaRPr lang="sv-SE"/>
        </a:p>
      </dgm:t>
    </dgm:pt>
    <dgm:pt modelId="{24E63CA3-A152-4B10-AAC1-C9C4A24B5899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sv-SE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5 Uppföljning att förändringen genomförts</a:t>
          </a:r>
        </a:p>
      </dgm:t>
    </dgm:pt>
    <dgm:pt modelId="{A0467609-32AA-4E78-A4CA-392FB3886DC2}" type="parTrans" cxnId="{2D9E014A-3FF9-4322-8629-92E64C0A3E8D}">
      <dgm:prSet/>
      <dgm:spPr/>
      <dgm:t>
        <a:bodyPr/>
        <a:lstStyle/>
        <a:p>
          <a:endParaRPr lang="sv-SE"/>
        </a:p>
      </dgm:t>
    </dgm:pt>
    <dgm:pt modelId="{B6AA71B5-CB7B-438C-AEE8-54832E9F0DB4}" type="sibTrans" cxnId="{2D9E014A-3FF9-4322-8629-92E64C0A3E8D}">
      <dgm:prSet/>
      <dgm:spPr/>
      <dgm:t>
        <a:bodyPr/>
        <a:lstStyle/>
        <a:p>
          <a:endParaRPr lang="sv-SE"/>
        </a:p>
      </dgm:t>
    </dgm:pt>
    <dgm:pt modelId="{84B0C7C2-8DDC-4403-93ED-2A85E255439E}">
      <dgm:prSet phldrT="[Text]" custT="1"/>
      <dgm:spPr/>
      <dgm:t>
        <a:bodyPr/>
        <a:lstStyle/>
        <a:p>
          <a:pPr rtl="0">
            <a:lnSpc>
              <a:spcPct val="100000"/>
            </a:lnSpc>
          </a:pPr>
          <a:r>
            <a:rPr lang="sv-SE" sz="18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/>
        </a:p>
      </dgm:t>
    </dgm:pt>
    <dgm:pt modelId="{BF0D2AFD-170D-45CA-AA11-0D9C37882380}" type="parTrans" cxnId="{8CC10C59-197E-42BE-916B-C3A78415E090}">
      <dgm:prSet/>
      <dgm:spPr/>
      <dgm:t>
        <a:bodyPr/>
        <a:lstStyle/>
        <a:p>
          <a:endParaRPr lang="sv-SE"/>
        </a:p>
      </dgm:t>
    </dgm:pt>
    <dgm:pt modelId="{BF1357A9-FB9F-4951-8C6F-036CF7ABA61D}" type="sibTrans" cxnId="{8CC10C59-197E-42BE-916B-C3A78415E090}">
      <dgm:prSet/>
      <dgm:spPr/>
      <dgm:t>
        <a:bodyPr/>
        <a:lstStyle/>
        <a:p>
          <a:endParaRPr lang="sv-SE"/>
        </a:p>
      </dgm:t>
    </dgm:pt>
    <dgm:pt modelId="{1BEB083C-35BE-4E44-BF1B-B06EC7FA09B5}">
      <dgm:prSet phldrT="[Text]"/>
      <dgm:spPr/>
      <dgm:t>
        <a:bodyPr/>
        <a:lstStyle/>
        <a:p>
          <a:pPr rtl="0">
            <a:lnSpc>
              <a:spcPct val="100000"/>
            </a:lnSpc>
          </a:pPr>
          <a:r>
            <a:rPr lang="sv-SE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2 </a:t>
          </a:r>
          <a:r>
            <a:rPr lang="sv-SE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Publicering i Styrande </a:t>
          </a:r>
          <a:r>
            <a:rPr lang="sv-SE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dokument</a:t>
          </a:r>
        </a:p>
      </dgm:t>
    </dgm:pt>
    <dgm:pt modelId="{A25082CE-D953-4F7A-BF00-2725D687E7C0}" type="sibTrans" cxnId="{28FD5E53-A4BC-40FD-B500-B68D26983BC5}">
      <dgm:prSet/>
      <dgm:spPr/>
      <dgm:t>
        <a:bodyPr/>
        <a:lstStyle/>
        <a:p>
          <a:endParaRPr lang="sv-SE"/>
        </a:p>
      </dgm:t>
    </dgm:pt>
    <dgm:pt modelId="{F8279070-F5D0-4B8C-83AD-15B55C76E0F0}" type="parTrans" cxnId="{28FD5E53-A4BC-40FD-B500-B68D26983BC5}">
      <dgm:prSet/>
      <dgm:spPr/>
      <dgm:t>
        <a:bodyPr/>
        <a:lstStyle/>
        <a:p>
          <a:endParaRPr lang="sv-SE"/>
        </a:p>
      </dgm:t>
    </dgm:pt>
    <dgm:pt modelId="{B2BE11C9-0A38-4A17-A5E2-3067D1AAD32A}" type="pres">
      <dgm:prSet presAssocID="{1C2B0B8D-AF48-4ECB-B8E1-7E0FEAE576DA}" presName="root" presStyleCnt="0">
        <dgm:presLayoutVars>
          <dgm:dir/>
          <dgm:resizeHandles val="exact"/>
        </dgm:presLayoutVars>
      </dgm:prSet>
      <dgm:spPr/>
    </dgm:pt>
    <dgm:pt modelId="{F7DE5402-853B-4DC9-B8DC-A4AC99E5D9FE}" type="pres">
      <dgm:prSet presAssocID="{C7D154CC-AB4F-41CC-9269-BA4B4C138876}" presName="compNode" presStyleCnt="0"/>
      <dgm:spPr/>
    </dgm:pt>
    <dgm:pt modelId="{A12E395A-8B11-49CB-B3FF-F886288E955B}" type="pres">
      <dgm:prSet presAssocID="{C7D154CC-AB4F-41CC-9269-BA4B4C138876}" presName="bgRect" presStyleLbl="bgShp" presStyleIdx="0" presStyleCnt="5" custLinFactNeighborX="-10941" custLinFactNeighborY="-8873"/>
      <dgm:spPr/>
    </dgm:pt>
    <dgm:pt modelId="{379DDA7C-5C7F-41F6-878C-6E0D9169B9BF}" type="pres">
      <dgm:prSet presAssocID="{C7D154CC-AB4F-41CC-9269-BA4B4C138876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ck"/>
        </a:ext>
      </dgm:extLst>
    </dgm:pt>
    <dgm:pt modelId="{6DFB388B-15B8-4C13-98AD-8E8C0FD8DF09}" type="pres">
      <dgm:prSet presAssocID="{C7D154CC-AB4F-41CC-9269-BA4B4C138876}" presName="spaceRect" presStyleCnt="0"/>
      <dgm:spPr/>
    </dgm:pt>
    <dgm:pt modelId="{7D066BA0-C6A3-4E58-8DF3-EF36E9B0D88D}" type="pres">
      <dgm:prSet presAssocID="{C7D154CC-AB4F-41CC-9269-BA4B4C138876}" presName="parTx" presStyleLbl="revTx" presStyleIdx="0" presStyleCnt="10">
        <dgm:presLayoutVars>
          <dgm:chMax val="0"/>
          <dgm:chPref val="0"/>
        </dgm:presLayoutVars>
      </dgm:prSet>
      <dgm:spPr/>
    </dgm:pt>
    <dgm:pt modelId="{BCFBBF0C-1505-49F4-B08C-47B4ABE15690}" type="pres">
      <dgm:prSet presAssocID="{C7D154CC-AB4F-41CC-9269-BA4B4C138876}" presName="desTx" presStyleLbl="revTx" presStyleIdx="1" presStyleCnt="10">
        <dgm:presLayoutVars/>
      </dgm:prSet>
      <dgm:spPr/>
    </dgm:pt>
    <dgm:pt modelId="{5C9B7CB6-31B2-417C-AF1A-647AFD6BF425}" type="pres">
      <dgm:prSet presAssocID="{961FE1AD-FEDF-4A96-AC7C-3CAFB41C81F6}" presName="sibTrans" presStyleCnt="0"/>
      <dgm:spPr/>
    </dgm:pt>
    <dgm:pt modelId="{18B950DB-CE89-496D-BEA3-A144A4E4C65A}" type="pres">
      <dgm:prSet presAssocID="{1BEB083C-35BE-4E44-BF1B-B06EC7FA09B5}" presName="compNode" presStyleCnt="0"/>
      <dgm:spPr/>
    </dgm:pt>
    <dgm:pt modelId="{ADD32CCA-3CFB-49FB-B37D-001E8C8938FF}" type="pres">
      <dgm:prSet presAssocID="{1BEB083C-35BE-4E44-BF1B-B06EC7FA09B5}" presName="bgRect" presStyleLbl="bgShp" presStyleIdx="1" presStyleCnt="5" custLinFactNeighborX="-815" custLinFactNeighborY="-1479"/>
      <dgm:spPr/>
    </dgm:pt>
    <dgm:pt modelId="{D1A1846A-E343-4C69-86C8-2E1D823FC498}" type="pres">
      <dgm:prSet presAssocID="{1BEB083C-35BE-4E44-BF1B-B06EC7FA09B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nce Steps"/>
        </a:ext>
      </dgm:extLst>
    </dgm:pt>
    <dgm:pt modelId="{322802F4-ACFB-4577-8227-A8EE182E65C9}" type="pres">
      <dgm:prSet presAssocID="{1BEB083C-35BE-4E44-BF1B-B06EC7FA09B5}" presName="spaceRect" presStyleCnt="0"/>
      <dgm:spPr/>
    </dgm:pt>
    <dgm:pt modelId="{361E3372-249D-4304-BBF5-D794F9DD6919}" type="pres">
      <dgm:prSet presAssocID="{1BEB083C-35BE-4E44-BF1B-B06EC7FA09B5}" presName="parTx" presStyleLbl="revTx" presStyleIdx="2" presStyleCnt="10">
        <dgm:presLayoutVars>
          <dgm:chMax val="0"/>
          <dgm:chPref val="0"/>
        </dgm:presLayoutVars>
      </dgm:prSet>
      <dgm:spPr/>
    </dgm:pt>
    <dgm:pt modelId="{656DB03F-89A7-4F79-B1E4-A6323177E8B7}" type="pres">
      <dgm:prSet presAssocID="{1BEB083C-35BE-4E44-BF1B-B06EC7FA09B5}" presName="desTx" presStyleLbl="revTx" presStyleIdx="3" presStyleCnt="10">
        <dgm:presLayoutVars/>
      </dgm:prSet>
      <dgm:spPr/>
    </dgm:pt>
    <dgm:pt modelId="{0D3A489C-7261-43A6-A13D-FA8B4AFBFFE1}" type="pres">
      <dgm:prSet presAssocID="{A25082CE-D953-4F7A-BF00-2725D687E7C0}" presName="sibTrans" presStyleCnt="0"/>
      <dgm:spPr/>
    </dgm:pt>
    <dgm:pt modelId="{8BC54110-B5CE-47B4-90C6-9A872C9A67D7}" type="pres">
      <dgm:prSet presAssocID="{5A796736-59D6-48A4-BE44-679152D32330}" presName="compNode" presStyleCnt="0"/>
      <dgm:spPr/>
    </dgm:pt>
    <dgm:pt modelId="{B8A1016C-8C26-489A-93B4-2B7B4759CE63}" type="pres">
      <dgm:prSet presAssocID="{5A796736-59D6-48A4-BE44-679152D32330}" presName="bgRect" presStyleLbl="bgShp" presStyleIdx="2" presStyleCnt="5"/>
      <dgm:spPr/>
    </dgm:pt>
    <dgm:pt modelId="{832D7007-8CFE-4C11-8DD0-97D9B5D73812}" type="pres">
      <dgm:prSet presAssocID="{5A796736-59D6-48A4-BE44-679152D32330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kakning"/>
        </a:ext>
      </dgm:extLst>
    </dgm:pt>
    <dgm:pt modelId="{23D49F83-5C46-49C2-BAC9-6F856597BA89}" type="pres">
      <dgm:prSet presAssocID="{5A796736-59D6-48A4-BE44-679152D32330}" presName="spaceRect" presStyleCnt="0"/>
      <dgm:spPr/>
    </dgm:pt>
    <dgm:pt modelId="{0DD6D94D-8AF8-4BA8-9972-88B26AD743E9}" type="pres">
      <dgm:prSet presAssocID="{5A796736-59D6-48A4-BE44-679152D32330}" presName="parTx" presStyleLbl="revTx" presStyleIdx="4" presStyleCnt="10">
        <dgm:presLayoutVars>
          <dgm:chMax val="0"/>
          <dgm:chPref val="0"/>
        </dgm:presLayoutVars>
      </dgm:prSet>
      <dgm:spPr/>
    </dgm:pt>
    <dgm:pt modelId="{1F44FAB0-A745-4959-8CA4-116291F29117}" type="pres">
      <dgm:prSet presAssocID="{5A796736-59D6-48A4-BE44-679152D32330}" presName="desTx" presStyleLbl="revTx" presStyleIdx="5" presStyleCnt="10">
        <dgm:presLayoutVars/>
      </dgm:prSet>
      <dgm:spPr/>
    </dgm:pt>
    <dgm:pt modelId="{E88DF17E-3BB8-449F-9787-51F301E53185}" type="pres">
      <dgm:prSet presAssocID="{284679D8-4F47-4FD9-A7D2-1F8670A2AFE0}" presName="sibTrans" presStyleCnt="0"/>
      <dgm:spPr/>
    </dgm:pt>
    <dgm:pt modelId="{463F5B66-CB8C-4071-8BBD-BF50BADAE75E}" type="pres">
      <dgm:prSet presAssocID="{48C1B6F0-A0F8-4F58-A4E4-6AD89BCE5E0E}" presName="compNode" presStyleCnt="0"/>
      <dgm:spPr/>
    </dgm:pt>
    <dgm:pt modelId="{BC685553-3E70-4CCC-A29D-33B8DB953AEE}" type="pres">
      <dgm:prSet presAssocID="{48C1B6F0-A0F8-4F58-A4E4-6AD89BCE5E0E}" presName="bgRect" presStyleLbl="bgShp" presStyleIdx="3" presStyleCnt="5"/>
      <dgm:spPr/>
    </dgm:pt>
    <dgm:pt modelId="{8A785BE0-7BA9-4291-B872-BDED5DEC7A07}" type="pres">
      <dgm:prSet presAssocID="{48C1B6F0-A0F8-4F58-A4E4-6AD89BCE5E0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6F0A6D12-C48E-402A-87E2-D66F22ABD89E}" type="pres">
      <dgm:prSet presAssocID="{48C1B6F0-A0F8-4F58-A4E4-6AD89BCE5E0E}" presName="spaceRect" presStyleCnt="0"/>
      <dgm:spPr/>
    </dgm:pt>
    <dgm:pt modelId="{63135045-16E0-44EA-8D65-4147AAB64D47}" type="pres">
      <dgm:prSet presAssocID="{48C1B6F0-A0F8-4F58-A4E4-6AD89BCE5E0E}" presName="parTx" presStyleLbl="revTx" presStyleIdx="6" presStyleCnt="10">
        <dgm:presLayoutVars>
          <dgm:chMax val="0"/>
          <dgm:chPref val="0"/>
        </dgm:presLayoutVars>
      </dgm:prSet>
      <dgm:spPr/>
    </dgm:pt>
    <dgm:pt modelId="{C0F24A6D-EA89-4BE6-BC3B-681DB093FDE7}" type="pres">
      <dgm:prSet presAssocID="{48C1B6F0-A0F8-4F58-A4E4-6AD89BCE5E0E}" presName="desTx" presStyleLbl="revTx" presStyleIdx="7" presStyleCnt="10">
        <dgm:presLayoutVars/>
      </dgm:prSet>
      <dgm:spPr/>
    </dgm:pt>
    <dgm:pt modelId="{6F010095-D036-476E-816C-424F10ED6C48}" type="pres">
      <dgm:prSet presAssocID="{DBF4F533-46B9-44ED-A70B-4F05F0DD9DCF}" presName="sibTrans" presStyleCnt="0"/>
      <dgm:spPr/>
    </dgm:pt>
    <dgm:pt modelId="{46CD6F3C-BFEC-4D2E-9F35-4BB65B1645CB}" type="pres">
      <dgm:prSet presAssocID="{24E63CA3-A152-4B10-AAC1-C9C4A24B5899}" presName="compNode" presStyleCnt="0"/>
      <dgm:spPr/>
    </dgm:pt>
    <dgm:pt modelId="{9BDDE39F-0F7B-44F4-9242-000A6FB6BE00}" type="pres">
      <dgm:prSet presAssocID="{24E63CA3-A152-4B10-AAC1-C9C4A24B5899}" presName="bgRect" presStyleLbl="bgShp" presStyleIdx="4" presStyleCnt="5" custLinFactNeighborY="-8873"/>
      <dgm:spPr/>
    </dgm:pt>
    <dgm:pt modelId="{A1E41E5D-6E1B-4DCC-B8EE-F02C6E58CA73}" type="pres">
      <dgm:prSet presAssocID="{24E63CA3-A152-4B10-AAC1-C9C4A24B589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t"/>
        </a:ext>
      </dgm:extLst>
    </dgm:pt>
    <dgm:pt modelId="{6DF1C335-1DE2-4623-9875-F0AA38698406}" type="pres">
      <dgm:prSet presAssocID="{24E63CA3-A152-4B10-AAC1-C9C4A24B5899}" presName="spaceRect" presStyleCnt="0"/>
      <dgm:spPr/>
    </dgm:pt>
    <dgm:pt modelId="{D8748173-F26C-4CB9-8FA7-B1304B22F60F}" type="pres">
      <dgm:prSet presAssocID="{24E63CA3-A152-4B10-AAC1-C9C4A24B5899}" presName="parTx" presStyleLbl="revTx" presStyleIdx="8" presStyleCnt="10">
        <dgm:presLayoutVars>
          <dgm:chMax val="0"/>
          <dgm:chPref val="0"/>
        </dgm:presLayoutVars>
      </dgm:prSet>
      <dgm:spPr/>
    </dgm:pt>
    <dgm:pt modelId="{84384E78-050E-46B4-9372-20401EF1DB53}" type="pres">
      <dgm:prSet presAssocID="{24E63CA3-A152-4B10-AAC1-C9C4A24B5899}" presName="desTx" presStyleLbl="revTx" presStyleIdx="9" presStyleCnt="10">
        <dgm:presLayoutVars/>
      </dgm:prSet>
      <dgm:spPr/>
    </dgm:pt>
  </dgm:ptLst>
  <dgm:cxnLst>
    <dgm:cxn modelId="{0D7BC702-916B-4A0E-B7B3-B5973A89006E}" srcId="{5A796736-59D6-48A4-BE44-679152D32330}" destId="{2757B3CB-EB71-4C68-9D8D-DBBA0825170F}" srcOrd="0" destOrd="0" parTransId="{E3BEAA30-6B5F-4289-88D4-DEA0CDF05C58}" sibTransId="{B0ABE326-A6E8-4C93-8FC8-1DC518BC755C}"/>
    <dgm:cxn modelId="{9B478434-8067-49BB-9E24-B303E7A77A39}" type="presOf" srcId="{1BEB083C-35BE-4E44-BF1B-B06EC7FA09B5}" destId="{361E3372-249D-4304-BBF5-D794F9DD6919}" srcOrd="0" destOrd="0" presId="urn:microsoft.com/office/officeart/2018/2/layout/IconVerticalSolidList"/>
    <dgm:cxn modelId="{F23ABD3B-3983-426C-B778-7DCA4E6C3A6E}" type="presOf" srcId="{C7D154CC-AB4F-41CC-9269-BA4B4C138876}" destId="{7D066BA0-C6A3-4E58-8DF3-EF36E9B0D88D}" srcOrd="0" destOrd="0" presId="urn:microsoft.com/office/officeart/2018/2/layout/IconVerticalSolidList"/>
    <dgm:cxn modelId="{2D9E014A-3FF9-4322-8629-92E64C0A3E8D}" srcId="{1C2B0B8D-AF48-4ECB-B8E1-7E0FEAE576DA}" destId="{24E63CA3-A152-4B10-AAC1-C9C4A24B5899}" srcOrd="4" destOrd="0" parTransId="{A0467609-32AA-4E78-A4CA-392FB3886DC2}" sibTransId="{B6AA71B5-CB7B-438C-AEE8-54832E9F0DB4}"/>
    <dgm:cxn modelId="{58B95F70-ECC4-42E3-82A1-E493E638365E}" type="presOf" srcId="{1C2B0B8D-AF48-4ECB-B8E1-7E0FEAE576DA}" destId="{B2BE11C9-0A38-4A17-A5E2-3067D1AAD32A}" srcOrd="0" destOrd="0" presId="urn:microsoft.com/office/officeart/2018/2/layout/IconVerticalSolidList"/>
    <dgm:cxn modelId="{28FD5E53-A4BC-40FD-B500-B68D26983BC5}" srcId="{1C2B0B8D-AF48-4ECB-B8E1-7E0FEAE576DA}" destId="{1BEB083C-35BE-4E44-BF1B-B06EC7FA09B5}" srcOrd="1" destOrd="0" parTransId="{F8279070-F5D0-4B8C-83AD-15B55C76E0F0}" sibTransId="{A25082CE-D953-4F7A-BF00-2725D687E7C0}"/>
    <dgm:cxn modelId="{8B211474-8DF4-4380-AE93-7E732621714F}" srcId="{48C1B6F0-A0F8-4F58-A4E4-6AD89BCE5E0E}" destId="{DF73EFB5-CA51-4C54-9DE6-9A328C7F9913}" srcOrd="0" destOrd="0" parTransId="{515E87EE-23B5-4C3E-B752-34908BB7012B}" sibTransId="{D3072CF2-E658-480D-8B79-C58133E3B521}"/>
    <dgm:cxn modelId="{8CC10C59-197E-42BE-916B-C3A78415E090}" srcId="{24E63CA3-A152-4B10-AAC1-C9C4A24B5899}" destId="{84B0C7C2-8DDC-4403-93ED-2A85E255439E}" srcOrd="0" destOrd="0" parTransId="{BF0D2AFD-170D-45CA-AA11-0D9C37882380}" sibTransId="{BF1357A9-FB9F-4951-8C6F-036CF7ABA61D}"/>
    <dgm:cxn modelId="{070B5259-A70E-4ADA-95C8-4A62BE979B4D}" type="presOf" srcId="{2757B3CB-EB71-4C68-9D8D-DBBA0825170F}" destId="{1F44FAB0-A745-4959-8CA4-116291F29117}" srcOrd="0" destOrd="0" presId="urn:microsoft.com/office/officeart/2018/2/layout/IconVerticalSolidList"/>
    <dgm:cxn modelId="{89E8EE91-860D-43CC-AAB3-C10AF15B6028}" srcId="{C7D154CC-AB4F-41CC-9269-BA4B4C138876}" destId="{9E5E58AD-4936-4345-BEF4-68F498FBCB63}" srcOrd="0" destOrd="0" parTransId="{69BF9517-9E3B-4F77-A74B-8DB534197660}" sibTransId="{021A332A-3D1F-4EFC-B4B5-81BB804CE17A}"/>
    <dgm:cxn modelId="{BE3F7292-946C-496F-9498-360414FADBA6}" type="presOf" srcId="{DF73EFB5-CA51-4C54-9DE6-9A328C7F9913}" destId="{C0F24A6D-EA89-4BE6-BC3B-681DB093FDE7}" srcOrd="0" destOrd="0" presId="urn:microsoft.com/office/officeart/2018/2/layout/IconVerticalSolidList"/>
    <dgm:cxn modelId="{58F9449F-226C-40A4-BBD9-6AC9756F71BD}" type="presOf" srcId="{E49B30AF-CF81-43E9-8501-18926A3C1AF7}" destId="{656DB03F-89A7-4F79-B1E4-A6323177E8B7}" srcOrd="0" destOrd="0" presId="urn:microsoft.com/office/officeart/2018/2/layout/IconVerticalSolidList"/>
    <dgm:cxn modelId="{F4ED33A7-37FF-4C5B-BB04-181042CD74D8}" type="presOf" srcId="{84B0C7C2-8DDC-4403-93ED-2A85E255439E}" destId="{84384E78-050E-46B4-9372-20401EF1DB53}" srcOrd="0" destOrd="0" presId="urn:microsoft.com/office/officeart/2018/2/layout/IconVerticalSolidList"/>
    <dgm:cxn modelId="{28A9AEA9-2F65-4DFB-9BB1-36FE21684C49}" type="presOf" srcId="{48C1B6F0-A0F8-4F58-A4E4-6AD89BCE5E0E}" destId="{63135045-16E0-44EA-8D65-4147AAB64D47}" srcOrd="0" destOrd="0" presId="urn:microsoft.com/office/officeart/2018/2/layout/IconVerticalSolidList"/>
    <dgm:cxn modelId="{69E7B3B6-9E32-400A-9384-95F6C21261BF}" srcId="{1BEB083C-35BE-4E44-BF1B-B06EC7FA09B5}" destId="{E49B30AF-CF81-43E9-8501-18926A3C1AF7}" srcOrd="0" destOrd="0" parTransId="{CE0BEC65-61EA-4193-998B-B37B58461A6A}" sibTransId="{ACA1DBF4-5251-4204-B9A0-E0F4E3F7FA56}"/>
    <dgm:cxn modelId="{42BCF2C2-5D1F-4C08-9448-5285940F3F25}" srcId="{1C2B0B8D-AF48-4ECB-B8E1-7E0FEAE576DA}" destId="{5A796736-59D6-48A4-BE44-679152D32330}" srcOrd="2" destOrd="0" parTransId="{AE9AC9CC-7783-4763-B473-D296EE95BF05}" sibTransId="{284679D8-4F47-4FD9-A7D2-1F8670A2AFE0}"/>
    <dgm:cxn modelId="{A5C9EBD9-55FC-4009-82CB-5382EBDF309A}" type="presOf" srcId="{9E5E58AD-4936-4345-BEF4-68F498FBCB63}" destId="{BCFBBF0C-1505-49F4-B08C-47B4ABE15690}" srcOrd="0" destOrd="0" presId="urn:microsoft.com/office/officeart/2018/2/layout/IconVerticalSolidList"/>
    <dgm:cxn modelId="{EE0A04DE-D2DA-446B-8A51-61454DE4E670}" type="presOf" srcId="{24E63CA3-A152-4B10-AAC1-C9C4A24B5899}" destId="{D8748173-F26C-4CB9-8FA7-B1304B22F60F}" srcOrd="0" destOrd="0" presId="urn:microsoft.com/office/officeart/2018/2/layout/IconVerticalSolidList"/>
    <dgm:cxn modelId="{780B5AE2-8440-413F-A0BB-2C3E5E9D1C75}" srcId="{1C2B0B8D-AF48-4ECB-B8E1-7E0FEAE576DA}" destId="{C7D154CC-AB4F-41CC-9269-BA4B4C138876}" srcOrd="0" destOrd="0" parTransId="{C90DA4AF-14FA-4626-8407-ADB7DEF9F805}" sibTransId="{961FE1AD-FEDF-4A96-AC7C-3CAFB41C81F6}"/>
    <dgm:cxn modelId="{45940BEA-A6F8-43C3-A1B7-999153502EF6}" type="presOf" srcId="{5A796736-59D6-48A4-BE44-679152D32330}" destId="{0DD6D94D-8AF8-4BA8-9972-88B26AD743E9}" srcOrd="0" destOrd="0" presId="urn:microsoft.com/office/officeart/2018/2/layout/IconVerticalSolidList"/>
    <dgm:cxn modelId="{D91DE6F1-0B64-443F-85EF-91A0D68F480D}" srcId="{1C2B0B8D-AF48-4ECB-B8E1-7E0FEAE576DA}" destId="{48C1B6F0-A0F8-4F58-A4E4-6AD89BCE5E0E}" srcOrd="3" destOrd="0" parTransId="{69DAD331-D572-4479-97E7-3801297245D2}" sibTransId="{DBF4F533-46B9-44ED-A70B-4F05F0DD9DCF}"/>
    <dgm:cxn modelId="{B4468F3C-68AD-4CDC-B549-273113AB520A}" type="presParOf" srcId="{B2BE11C9-0A38-4A17-A5E2-3067D1AAD32A}" destId="{F7DE5402-853B-4DC9-B8DC-A4AC99E5D9FE}" srcOrd="0" destOrd="0" presId="urn:microsoft.com/office/officeart/2018/2/layout/IconVerticalSolidList"/>
    <dgm:cxn modelId="{D6642BD4-222A-4E5C-B713-4EBD826EBE2A}" type="presParOf" srcId="{F7DE5402-853B-4DC9-B8DC-A4AC99E5D9FE}" destId="{A12E395A-8B11-49CB-B3FF-F886288E955B}" srcOrd="0" destOrd="0" presId="urn:microsoft.com/office/officeart/2018/2/layout/IconVerticalSolidList"/>
    <dgm:cxn modelId="{F7DA23C7-3CF5-40C9-AEA7-B08124EEC777}" type="presParOf" srcId="{F7DE5402-853B-4DC9-B8DC-A4AC99E5D9FE}" destId="{379DDA7C-5C7F-41F6-878C-6E0D9169B9BF}" srcOrd="1" destOrd="0" presId="urn:microsoft.com/office/officeart/2018/2/layout/IconVerticalSolidList"/>
    <dgm:cxn modelId="{BAB7A469-2EF3-45D6-85B1-5F76BC50E939}" type="presParOf" srcId="{F7DE5402-853B-4DC9-B8DC-A4AC99E5D9FE}" destId="{6DFB388B-15B8-4C13-98AD-8E8C0FD8DF09}" srcOrd="2" destOrd="0" presId="urn:microsoft.com/office/officeart/2018/2/layout/IconVerticalSolidList"/>
    <dgm:cxn modelId="{70994052-6F02-46CC-BD5D-3873BFE6F05A}" type="presParOf" srcId="{F7DE5402-853B-4DC9-B8DC-A4AC99E5D9FE}" destId="{7D066BA0-C6A3-4E58-8DF3-EF36E9B0D88D}" srcOrd="3" destOrd="0" presId="urn:microsoft.com/office/officeart/2018/2/layout/IconVerticalSolidList"/>
    <dgm:cxn modelId="{1DBB6E13-8F01-4215-BF92-FF0213DA4F13}" type="presParOf" srcId="{F7DE5402-853B-4DC9-B8DC-A4AC99E5D9FE}" destId="{BCFBBF0C-1505-49F4-B08C-47B4ABE15690}" srcOrd="4" destOrd="0" presId="urn:microsoft.com/office/officeart/2018/2/layout/IconVerticalSolidList"/>
    <dgm:cxn modelId="{0FC81062-2DDF-414D-8AAB-5D1E5C1ACFFE}" type="presParOf" srcId="{B2BE11C9-0A38-4A17-A5E2-3067D1AAD32A}" destId="{5C9B7CB6-31B2-417C-AF1A-647AFD6BF425}" srcOrd="1" destOrd="0" presId="urn:microsoft.com/office/officeart/2018/2/layout/IconVerticalSolidList"/>
    <dgm:cxn modelId="{3FB60C23-622D-41CE-99C5-9442B7D229AD}" type="presParOf" srcId="{B2BE11C9-0A38-4A17-A5E2-3067D1AAD32A}" destId="{18B950DB-CE89-496D-BEA3-A144A4E4C65A}" srcOrd="2" destOrd="0" presId="urn:microsoft.com/office/officeart/2018/2/layout/IconVerticalSolidList"/>
    <dgm:cxn modelId="{4A4499E3-5619-4658-AA50-37DEC7CAD1E2}" type="presParOf" srcId="{18B950DB-CE89-496D-BEA3-A144A4E4C65A}" destId="{ADD32CCA-3CFB-49FB-B37D-001E8C8938FF}" srcOrd="0" destOrd="0" presId="urn:microsoft.com/office/officeart/2018/2/layout/IconVerticalSolidList"/>
    <dgm:cxn modelId="{C95D9E3C-2966-4F46-A337-6A5E00656574}" type="presParOf" srcId="{18B950DB-CE89-496D-BEA3-A144A4E4C65A}" destId="{D1A1846A-E343-4C69-86C8-2E1D823FC498}" srcOrd="1" destOrd="0" presId="urn:microsoft.com/office/officeart/2018/2/layout/IconVerticalSolidList"/>
    <dgm:cxn modelId="{39FCE592-9E8F-43A0-B85F-037CEECCF681}" type="presParOf" srcId="{18B950DB-CE89-496D-BEA3-A144A4E4C65A}" destId="{322802F4-ACFB-4577-8227-A8EE182E65C9}" srcOrd="2" destOrd="0" presId="urn:microsoft.com/office/officeart/2018/2/layout/IconVerticalSolidList"/>
    <dgm:cxn modelId="{62384E07-C544-4339-86F1-A3897F7B6E5E}" type="presParOf" srcId="{18B950DB-CE89-496D-BEA3-A144A4E4C65A}" destId="{361E3372-249D-4304-BBF5-D794F9DD6919}" srcOrd="3" destOrd="0" presId="urn:microsoft.com/office/officeart/2018/2/layout/IconVerticalSolidList"/>
    <dgm:cxn modelId="{38B57636-A403-4906-AD68-D7ED1D7AAD03}" type="presParOf" srcId="{18B950DB-CE89-496D-BEA3-A144A4E4C65A}" destId="{656DB03F-89A7-4F79-B1E4-A6323177E8B7}" srcOrd="4" destOrd="0" presId="urn:microsoft.com/office/officeart/2018/2/layout/IconVerticalSolidList"/>
    <dgm:cxn modelId="{1B788185-2E53-4827-8DC7-7F8F1D9DABB4}" type="presParOf" srcId="{B2BE11C9-0A38-4A17-A5E2-3067D1AAD32A}" destId="{0D3A489C-7261-43A6-A13D-FA8B4AFBFFE1}" srcOrd="3" destOrd="0" presId="urn:microsoft.com/office/officeart/2018/2/layout/IconVerticalSolidList"/>
    <dgm:cxn modelId="{D6A9AD0B-711E-4EF5-95DD-0190B48C4D95}" type="presParOf" srcId="{B2BE11C9-0A38-4A17-A5E2-3067D1AAD32A}" destId="{8BC54110-B5CE-47B4-90C6-9A872C9A67D7}" srcOrd="4" destOrd="0" presId="urn:microsoft.com/office/officeart/2018/2/layout/IconVerticalSolidList"/>
    <dgm:cxn modelId="{C753B57C-DE20-43E8-A0BE-A2BD27E04534}" type="presParOf" srcId="{8BC54110-B5CE-47B4-90C6-9A872C9A67D7}" destId="{B8A1016C-8C26-489A-93B4-2B7B4759CE63}" srcOrd="0" destOrd="0" presId="urn:microsoft.com/office/officeart/2018/2/layout/IconVerticalSolidList"/>
    <dgm:cxn modelId="{81E05337-04AC-4175-B0E4-0BDECB82A869}" type="presParOf" srcId="{8BC54110-B5CE-47B4-90C6-9A872C9A67D7}" destId="{832D7007-8CFE-4C11-8DD0-97D9B5D73812}" srcOrd="1" destOrd="0" presId="urn:microsoft.com/office/officeart/2018/2/layout/IconVerticalSolidList"/>
    <dgm:cxn modelId="{768168C6-75EE-4D26-AE98-F4EE77317C2B}" type="presParOf" srcId="{8BC54110-B5CE-47B4-90C6-9A872C9A67D7}" destId="{23D49F83-5C46-49C2-BAC9-6F856597BA89}" srcOrd="2" destOrd="0" presId="urn:microsoft.com/office/officeart/2018/2/layout/IconVerticalSolidList"/>
    <dgm:cxn modelId="{FF0E056B-06A8-440B-B023-69A42F945561}" type="presParOf" srcId="{8BC54110-B5CE-47B4-90C6-9A872C9A67D7}" destId="{0DD6D94D-8AF8-4BA8-9972-88B26AD743E9}" srcOrd="3" destOrd="0" presId="urn:microsoft.com/office/officeart/2018/2/layout/IconVerticalSolidList"/>
    <dgm:cxn modelId="{478BC4D4-1C0C-47C3-B0E1-B6B28A39047B}" type="presParOf" srcId="{8BC54110-B5CE-47B4-90C6-9A872C9A67D7}" destId="{1F44FAB0-A745-4959-8CA4-116291F29117}" srcOrd="4" destOrd="0" presId="urn:microsoft.com/office/officeart/2018/2/layout/IconVerticalSolidList"/>
    <dgm:cxn modelId="{16441184-7D9D-43F2-A74B-521CFC26621E}" type="presParOf" srcId="{B2BE11C9-0A38-4A17-A5E2-3067D1AAD32A}" destId="{E88DF17E-3BB8-449F-9787-51F301E53185}" srcOrd="5" destOrd="0" presId="urn:microsoft.com/office/officeart/2018/2/layout/IconVerticalSolidList"/>
    <dgm:cxn modelId="{89287627-9C82-44B3-AF13-C35BC65586C2}" type="presParOf" srcId="{B2BE11C9-0A38-4A17-A5E2-3067D1AAD32A}" destId="{463F5B66-CB8C-4071-8BBD-BF50BADAE75E}" srcOrd="6" destOrd="0" presId="urn:microsoft.com/office/officeart/2018/2/layout/IconVerticalSolidList"/>
    <dgm:cxn modelId="{A338A83E-BCF7-4B39-8669-1AC9F0C7A72C}" type="presParOf" srcId="{463F5B66-CB8C-4071-8BBD-BF50BADAE75E}" destId="{BC685553-3E70-4CCC-A29D-33B8DB953AEE}" srcOrd="0" destOrd="0" presId="urn:microsoft.com/office/officeart/2018/2/layout/IconVerticalSolidList"/>
    <dgm:cxn modelId="{3502DE99-5505-433C-8654-908C8A2DF753}" type="presParOf" srcId="{463F5B66-CB8C-4071-8BBD-BF50BADAE75E}" destId="{8A785BE0-7BA9-4291-B872-BDED5DEC7A07}" srcOrd="1" destOrd="0" presId="urn:microsoft.com/office/officeart/2018/2/layout/IconVerticalSolidList"/>
    <dgm:cxn modelId="{9268388B-E10F-4E14-A6E8-D1F7320F2E46}" type="presParOf" srcId="{463F5B66-CB8C-4071-8BBD-BF50BADAE75E}" destId="{6F0A6D12-C48E-402A-87E2-D66F22ABD89E}" srcOrd="2" destOrd="0" presId="urn:microsoft.com/office/officeart/2018/2/layout/IconVerticalSolidList"/>
    <dgm:cxn modelId="{80A1B425-8CE3-4BB9-AEE7-2B0103AF993C}" type="presParOf" srcId="{463F5B66-CB8C-4071-8BBD-BF50BADAE75E}" destId="{63135045-16E0-44EA-8D65-4147AAB64D47}" srcOrd="3" destOrd="0" presId="urn:microsoft.com/office/officeart/2018/2/layout/IconVerticalSolidList"/>
    <dgm:cxn modelId="{7E0A6720-7DB4-4C86-B690-4476D82255B4}" type="presParOf" srcId="{463F5B66-CB8C-4071-8BBD-BF50BADAE75E}" destId="{C0F24A6D-EA89-4BE6-BC3B-681DB093FDE7}" srcOrd="4" destOrd="0" presId="urn:microsoft.com/office/officeart/2018/2/layout/IconVerticalSolidList"/>
    <dgm:cxn modelId="{C5A00E88-C25B-40B3-ADD4-4A0CA89FD6DF}" type="presParOf" srcId="{B2BE11C9-0A38-4A17-A5E2-3067D1AAD32A}" destId="{6F010095-D036-476E-816C-424F10ED6C48}" srcOrd="7" destOrd="0" presId="urn:microsoft.com/office/officeart/2018/2/layout/IconVerticalSolidList"/>
    <dgm:cxn modelId="{2DCB1162-D3C5-4254-8669-91F0A642E1E8}" type="presParOf" srcId="{B2BE11C9-0A38-4A17-A5E2-3067D1AAD32A}" destId="{46CD6F3C-BFEC-4D2E-9F35-4BB65B1645CB}" srcOrd="8" destOrd="0" presId="urn:microsoft.com/office/officeart/2018/2/layout/IconVerticalSolidList"/>
    <dgm:cxn modelId="{EEEB72A5-0783-4CE6-8423-359D4FF7A289}" type="presParOf" srcId="{46CD6F3C-BFEC-4D2E-9F35-4BB65B1645CB}" destId="{9BDDE39F-0F7B-44F4-9242-000A6FB6BE00}" srcOrd="0" destOrd="0" presId="urn:microsoft.com/office/officeart/2018/2/layout/IconVerticalSolidList"/>
    <dgm:cxn modelId="{2A2428B7-61BF-4124-ABBA-A43D49BD11C5}" type="presParOf" srcId="{46CD6F3C-BFEC-4D2E-9F35-4BB65B1645CB}" destId="{A1E41E5D-6E1B-4DCC-B8EE-F02C6E58CA73}" srcOrd="1" destOrd="0" presId="urn:microsoft.com/office/officeart/2018/2/layout/IconVerticalSolidList"/>
    <dgm:cxn modelId="{0B3A9135-FCB8-46A1-B9A5-94AE53AB1616}" type="presParOf" srcId="{46CD6F3C-BFEC-4D2E-9F35-4BB65B1645CB}" destId="{6DF1C335-1DE2-4623-9875-F0AA38698406}" srcOrd="2" destOrd="0" presId="urn:microsoft.com/office/officeart/2018/2/layout/IconVerticalSolidList"/>
    <dgm:cxn modelId="{905D5717-5ED9-418D-AF62-E80DF6B698EE}" type="presParOf" srcId="{46CD6F3C-BFEC-4D2E-9F35-4BB65B1645CB}" destId="{D8748173-F26C-4CB9-8FA7-B1304B22F60F}" srcOrd="3" destOrd="0" presId="urn:microsoft.com/office/officeart/2018/2/layout/IconVerticalSolidList"/>
    <dgm:cxn modelId="{5E66CC0D-04F5-44EC-BCE2-695753BB2B7F}" type="presParOf" srcId="{46CD6F3C-BFEC-4D2E-9F35-4BB65B1645CB}" destId="{84384E78-050E-46B4-9372-20401EF1DB53}" srcOrd="4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4BB631-8BE1-45E3-8795-B8ABAF32BC9B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6BEFA7-339F-4C53-BCFF-AF0A1AFF3F09}">
      <dgm:prSet/>
      <dgm:spPr/>
      <dgm:t>
        <a:bodyPr/>
        <a:lstStyle/>
        <a:p>
          <a:r>
            <a:rPr lang="en-US"/>
            <a:t>…betyder </a:t>
          </a:r>
          <a:r>
            <a:rPr lang="en-US" err="1"/>
            <a:t>inte</a:t>
          </a:r>
          <a:r>
            <a:rPr lang="en-US"/>
            <a:t> </a:t>
          </a:r>
          <a:r>
            <a:rPr lang="en-US" err="1"/>
            <a:t>korrigerad</a:t>
          </a:r>
          <a:r>
            <a:rPr lang="en-US"/>
            <a:t> </a:t>
          </a:r>
          <a:r>
            <a:rPr lang="en-US" err="1"/>
            <a:t>Hälso</a:t>
          </a:r>
          <a:r>
            <a:rPr lang="en-US"/>
            <a:t> </a:t>
          </a:r>
          <a:r>
            <a:rPr lang="en-US" err="1"/>
            <a:t>och</a:t>
          </a:r>
          <a:r>
            <a:rPr lang="en-US"/>
            <a:t> </a:t>
          </a:r>
          <a:r>
            <a:rPr lang="en-US" err="1"/>
            <a:t>sjukvårdsprocess</a:t>
          </a:r>
          <a:endParaRPr lang="en-US"/>
        </a:p>
      </dgm:t>
    </dgm:pt>
    <dgm:pt modelId="{924F2212-2186-40BD-B23D-AD16F9348DFA}" type="parTrans" cxnId="{F0994371-47FC-4BCA-8B99-81A36153B75A}">
      <dgm:prSet/>
      <dgm:spPr/>
      <dgm:t>
        <a:bodyPr/>
        <a:lstStyle/>
        <a:p>
          <a:endParaRPr lang="en-US"/>
        </a:p>
      </dgm:t>
    </dgm:pt>
    <dgm:pt modelId="{D296425E-3A73-4D04-A83F-BF2108A21A61}" type="sibTrans" cxnId="{F0994371-47FC-4BCA-8B99-81A36153B75A}">
      <dgm:prSet/>
      <dgm:spPr/>
      <dgm:t>
        <a:bodyPr/>
        <a:lstStyle/>
        <a:p>
          <a:endParaRPr lang="en-US"/>
        </a:p>
      </dgm:t>
    </dgm:pt>
    <dgm:pt modelId="{72EB0F14-BE3B-4367-A612-1505494555B6}">
      <dgm:prSet/>
      <dgm:spPr/>
      <dgm:t>
        <a:bodyPr/>
        <a:lstStyle/>
        <a:p>
          <a:r>
            <a:rPr lang="en-US"/>
            <a:t>…</a:t>
          </a:r>
          <a:r>
            <a:rPr lang="en-US" err="1"/>
            <a:t>betyder</a:t>
          </a:r>
          <a:r>
            <a:rPr lang="en-US"/>
            <a:t> </a:t>
          </a:r>
          <a:r>
            <a:rPr lang="en-US" err="1"/>
            <a:t>inte</a:t>
          </a:r>
          <a:r>
            <a:rPr lang="en-US"/>
            <a:t> </a:t>
          </a:r>
          <a:r>
            <a:rPr lang="en-US" err="1"/>
            <a:t>korrigerade</a:t>
          </a:r>
          <a:r>
            <a:rPr lang="en-US"/>
            <a:t> </a:t>
          </a:r>
          <a:r>
            <a:rPr lang="en-US" err="1"/>
            <a:t>övriga</a:t>
          </a:r>
          <a:r>
            <a:rPr lang="en-US"/>
            <a:t> </a:t>
          </a:r>
          <a:r>
            <a:rPr lang="en-US" err="1"/>
            <a:t>rutiner</a:t>
          </a:r>
          <a:r>
            <a:rPr lang="en-US"/>
            <a:t> </a:t>
          </a:r>
          <a:r>
            <a:rPr lang="en-US" err="1"/>
            <a:t>i</a:t>
          </a:r>
          <a:r>
            <a:rPr lang="en-US"/>
            <a:t> </a:t>
          </a:r>
          <a:r>
            <a:rPr lang="en-US" err="1"/>
            <a:t>Styrande</a:t>
          </a:r>
          <a:r>
            <a:rPr lang="en-US"/>
            <a:t> </a:t>
          </a:r>
          <a:r>
            <a:rPr lang="en-US" err="1"/>
            <a:t>än</a:t>
          </a:r>
          <a:r>
            <a:rPr lang="en-US"/>
            <a:t> de </a:t>
          </a:r>
          <a:r>
            <a:rPr lang="en-US" err="1"/>
            <a:t>som</a:t>
          </a:r>
          <a:r>
            <a:rPr lang="en-US"/>
            <a:t> </a:t>
          </a:r>
          <a:r>
            <a:rPr lang="en-US" err="1"/>
            <a:t>publicerats</a:t>
          </a:r>
          <a:r>
            <a:rPr lang="en-US"/>
            <a:t>.</a:t>
          </a:r>
        </a:p>
      </dgm:t>
    </dgm:pt>
    <dgm:pt modelId="{FFAC2A9A-C8F4-4F4E-9757-080B9F55853D}" type="parTrans" cxnId="{F7D998F7-4747-4130-85CF-040C560BD9C3}">
      <dgm:prSet/>
      <dgm:spPr/>
      <dgm:t>
        <a:bodyPr/>
        <a:lstStyle/>
        <a:p>
          <a:endParaRPr lang="en-US"/>
        </a:p>
      </dgm:t>
    </dgm:pt>
    <dgm:pt modelId="{3775BE29-B33C-44C5-994D-4D25EB0C8B38}" type="sibTrans" cxnId="{F7D998F7-4747-4130-85CF-040C560BD9C3}">
      <dgm:prSet/>
      <dgm:spPr/>
      <dgm:t>
        <a:bodyPr/>
        <a:lstStyle/>
        <a:p>
          <a:endParaRPr lang="en-US"/>
        </a:p>
      </dgm:t>
    </dgm:pt>
    <dgm:pt modelId="{9DBA1F3D-9978-4C31-A70E-310E7318590F}">
      <dgm:prSet/>
      <dgm:spPr/>
      <dgm:t>
        <a:bodyPr/>
        <a:lstStyle/>
        <a:p>
          <a:r>
            <a:rPr lang="en-US" err="1"/>
            <a:t>Rutinen</a:t>
          </a:r>
          <a:r>
            <a:rPr lang="en-US"/>
            <a:t> </a:t>
          </a:r>
          <a:r>
            <a:rPr lang="en-US" err="1">
              <a:hlinkClick xmlns:r="http://schemas.openxmlformats.org/officeDocument/2006/relationships" r:id="rId1"/>
            </a:rPr>
            <a:t>Informationsöverföring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mellan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kommunal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Hälso</a:t>
          </a:r>
          <a:r>
            <a:rPr lang="en-US">
              <a:hlinkClick xmlns:r="http://schemas.openxmlformats.org/officeDocument/2006/relationships" r:id="rId1"/>
            </a:rPr>
            <a:t>- </a:t>
          </a:r>
          <a:r>
            <a:rPr lang="en-US" err="1">
              <a:hlinkClick xmlns:r="http://schemas.openxmlformats.org/officeDocument/2006/relationships" r:id="rId1"/>
            </a:rPr>
            <a:t>och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sjukvård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och</a:t>
          </a:r>
          <a:r>
            <a:rPr lang="en-US">
              <a:hlinkClick xmlns:r="http://schemas.openxmlformats.org/officeDocument/2006/relationships" r:id="rId1"/>
            </a:rPr>
            <a:t> </a:t>
          </a:r>
          <a:r>
            <a:rPr lang="en-US" err="1">
              <a:hlinkClick xmlns:r="http://schemas.openxmlformats.org/officeDocument/2006/relationships" r:id="rId1"/>
            </a:rPr>
            <a:t>Socialtjänst</a:t>
          </a:r>
          <a:r>
            <a:rPr lang="en-US"/>
            <a:t> </a:t>
          </a:r>
          <a:r>
            <a:rPr lang="en-US" err="1"/>
            <a:t>kommer</a:t>
          </a:r>
          <a:r>
            <a:rPr lang="en-US"/>
            <a:t> </a:t>
          </a:r>
          <a:r>
            <a:rPr lang="en-US" err="1"/>
            <a:t>behöva</a:t>
          </a:r>
          <a:r>
            <a:rPr lang="en-US"/>
            <a:t> </a:t>
          </a:r>
          <a:r>
            <a:rPr lang="en-US" err="1"/>
            <a:t>uppdateras</a:t>
          </a:r>
          <a:r>
            <a:rPr lang="en-US"/>
            <a:t>. </a:t>
          </a:r>
          <a:r>
            <a:rPr lang="en-US" err="1"/>
            <a:t>Frågan</a:t>
          </a:r>
          <a:r>
            <a:rPr lang="en-US"/>
            <a:t> ligger hos MA-</a:t>
          </a:r>
          <a:r>
            <a:rPr lang="en-US" err="1"/>
            <a:t>gruppen</a:t>
          </a:r>
          <a:r>
            <a:rPr lang="en-US"/>
            <a:t>.</a:t>
          </a:r>
        </a:p>
      </dgm:t>
    </dgm:pt>
    <dgm:pt modelId="{49A925F0-1F78-47C9-9581-B623C107156B}" type="parTrans" cxnId="{DC0BC5C0-1572-456C-8C3B-590BE5379283}">
      <dgm:prSet/>
      <dgm:spPr/>
      <dgm:t>
        <a:bodyPr/>
        <a:lstStyle/>
        <a:p>
          <a:endParaRPr lang="en-US"/>
        </a:p>
      </dgm:t>
    </dgm:pt>
    <dgm:pt modelId="{6C8C5D97-2486-4231-877F-3CA652E44331}" type="sibTrans" cxnId="{DC0BC5C0-1572-456C-8C3B-590BE5379283}">
      <dgm:prSet/>
      <dgm:spPr/>
      <dgm:t>
        <a:bodyPr/>
        <a:lstStyle/>
        <a:p>
          <a:endParaRPr lang="en-US"/>
        </a:p>
      </dgm:t>
    </dgm:pt>
    <dgm:pt modelId="{007A706E-7D8B-4A01-A9B4-232323D2B8AC}" type="pres">
      <dgm:prSet presAssocID="{2E4BB631-8BE1-45E3-8795-B8ABAF32BC9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1FF3F22-3A04-4E1E-9682-34B9CAA0B0E1}" type="pres">
      <dgm:prSet presAssocID="{976BEFA7-339F-4C53-BCFF-AF0A1AFF3F09}" presName="hierRoot1" presStyleCnt="0"/>
      <dgm:spPr/>
    </dgm:pt>
    <dgm:pt modelId="{1012D099-EF31-4AC8-88D6-067899F1AAB1}" type="pres">
      <dgm:prSet presAssocID="{976BEFA7-339F-4C53-BCFF-AF0A1AFF3F09}" presName="composite" presStyleCnt="0"/>
      <dgm:spPr/>
    </dgm:pt>
    <dgm:pt modelId="{14A063F7-28E7-4307-83FC-0943EF0EDB0D}" type="pres">
      <dgm:prSet presAssocID="{976BEFA7-339F-4C53-BCFF-AF0A1AFF3F09}" presName="background" presStyleLbl="node0" presStyleIdx="0" presStyleCnt="3"/>
      <dgm:spPr/>
    </dgm:pt>
    <dgm:pt modelId="{3BEBF78D-1F35-4BA4-9A08-888AAB0EA48B}" type="pres">
      <dgm:prSet presAssocID="{976BEFA7-339F-4C53-BCFF-AF0A1AFF3F09}" presName="text" presStyleLbl="fgAcc0" presStyleIdx="0" presStyleCnt="3">
        <dgm:presLayoutVars>
          <dgm:chPref val="3"/>
        </dgm:presLayoutVars>
      </dgm:prSet>
      <dgm:spPr/>
    </dgm:pt>
    <dgm:pt modelId="{0A1AF242-0908-4CE6-9692-38A80DB68CD0}" type="pres">
      <dgm:prSet presAssocID="{976BEFA7-339F-4C53-BCFF-AF0A1AFF3F09}" presName="hierChild2" presStyleCnt="0"/>
      <dgm:spPr/>
    </dgm:pt>
    <dgm:pt modelId="{FAB9AD15-ECEF-45BA-8AB8-7A39E4C58E9B}" type="pres">
      <dgm:prSet presAssocID="{72EB0F14-BE3B-4367-A612-1505494555B6}" presName="hierRoot1" presStyleCnt="0"/>
      <dgm:spPr/>
    </dgm:pt>
    <dgm:pt modelId="{CEA6BF7D-88FF-451E-A6B3-1B444316EB39}" type="pres">
      <dgm:prSet presAssocID="{72EB0F14-BE3B-4367-A612-1505494555B6}" presName="composite" presStyleCnt="0"/>
      <dgm:spPr/>
    </dgm:pt>
    <dgm:pt modelId="{8C7ED6C8-4A3F-4A21-A241-9EDED332342E}" type="pres">
      <dgm:prSet presAssocID="{72EB0F14-BE3B-4367-A612-1505494555B6}" presName="background" presStyleLbl="node0" presStyleIdx="1" presStyleCnt="3"/>
      <dgm:spPr/>
    </dgm:pt>
    <dgm:pt modelId="{83341319-A3C4-4ABA-BE5E-97694A7E7F48}" type="pres">
      <dgm:prSet presAssocID="{72EB0F14-BE3B-4367-A612-1505494555B6}" presName="text" presStyleLbl="fgAcc0" presStyleIdx="1" presStyleCnt="3">
        <dgm:presLayoutVars>
          <dgm:chPref val="3"/>
        </dgm:presLayoutVars>
      </dgm:prSet>
      <dgm:spPr/>
    </dgm:pt>
    <dgm:pt modelId="{6AACADB7-9A5F-476B-AC74-DB5039CEA536}" type="pres">
      <dgm:prSet presAssocID="{72EB0F14-BE3B-4367-A612-1505494555B6}" presName="hierChild2" presStyleCnt="0"/>
      <dgm:spPr/>
    </dgm:pt>
    <dgm:pt modelId="{B310D7F7-3C33-4130-8564-B57EB153DC6F}" type="pres">
      <dgm:prSet presAssocID="{9DBA1F3D-9978-4C31-A70E-310E7318590F}" presName="hierRoot1" presStyleCnt="0"/>
      <dgm:spPr/>
    </dgm:pt>
    <dgm:pt modelId="{3C72B098-58DF-43ED-AD9B-5BFB9557222C}" type="pres">
      <dgm:prSet presAssocID="{9DBA1F3D-9978-4C31-A70E-310E7318590F}" presName="composite" presStyleCnt="0"/>
      <dgm:spPr/>
    </dgm:pt>
    <dgm:pt modelId="{36E3B69E-E6D4-4DF6-A44F-362F9746C576}" type="pres">
      <dgm:prSet presAssocID="{9DBA1F3D-9978-4C31-A70E-310E7318590F}" presName="background" presStyleLbl="node0" presStyleIdx="2" presStyleCnt="3"/>
      <dgm:spPr/>
    </dgm:pt>
    <dgm:pt modelId="{C08631D1-556A-406F-8CC7-43B8E0FB15F7}" type="pres">
      <dgm:prSet presAssocID="{9DBA1F3D-9978-4C31-A70E-310E7318590F}" presName="text" presStyleLbl="fgAcc0" presStyleIdx="2" presStyleCnt="3">
        <dgm:presLayoutVars>
          <dgm:chPref val="3"/>
        </dgm:presLayoutVars>
      </dgm:prSet>
      <dgm:spPr/>
    </dgm:pt>
    <dgm:pt modelId="{3F760EC1-EB12-4E5F-BFAB-578BEC537540}" type="pres">
      <dgm:prSet presAssocID="{9DBA1F3D-9978-4C31-A70E-310E7318590F}" presName="hierChild2" presStyleCnt="0"/>
      <dgm:spPr/>
    </dgm:pt>
  </dgm:ptLst>
  <dgm:cxnLst>
    <dgm:cxn modelId="{FE341C05-8BF0-49DC-B768-5A19FDF12B99}" type="presOf" srcId="{9DBA1F3D-9978-4C31-A70E-310E7318590F}" destId="{C08631D1-556A-406F-8CC7-43B8E0FB15F7}" srcOrd="0" destOrd="0" presId="urn:microsoft.com/office/officeart/2005/8/layout/hierarchy1"/>
    <dgm:cxn modelId="{F0994371-47FC-4BCA-8B99-81A36153B75A}" srcId="{2E4BB631-8BE1-45E3-8795-B8ABAF32BC9B}" destId="{976BEFA7-339F-4C53-BCFF-AF0A1AFF3F09}" srcOrd="0" destOrd="0" parTransId="{924F2212-2186-40BD-B23D-AD16F9348DFA}" sibTransId="{D296425E-3A73-4D04-A83F-BF2108A21A61}"/>
    <dgm:cxn modelId="{C6CA3F98-29BE-4A1F-A7C6-88197C761161}" type="presOf" srcId="{72EB0F14-BE3B-4367-A612-1505494555B6}" destId="{83341319-A3C4-4ABA-BE5E-97694A7E7F48}" srcOrd="0" destOrd="0" presId="urn:microsoft.com/office/officeart/2005/8/layout/hierarchy1"/>
    <dgm:cxn modelId="{DE7F74C0-8CE5-4FC0-9C6A-F85D0C102C32}" type="presOf" srcId="{2E4BB631-8BE1-45E3-8795-B8ABAF32BC9B}" destId="{007A706E-7D8B-4A01-A9B4-232323D2B8AC}" srcOrd="0" destOrd="0" presId="urn:microsoft.com/office/officeart/2005/8/layout/hierarchy1"/>
    <dgm:cxn modelId="{DC0BC5C0-1572-456C-8C3B-590BE5379283}" srcId="{2E4BB631-8BE1-45E3-8795-B8ABAF32BC9B}" destId="{9DBA1F3D-9978-4C31-A70E-310E7318590F}" srcOrd="2" destOrd="0" parTransId="{49A925F0-1F78-47C9-9581-B623C107156B}" sibTransId="{6C8C5D97-2486-4231-877F-3CA652E44331}"/>
    <dgm:cxn modelId="{F7D998F7-4747-4130-85CF-040C560BD9C3}" srcId="{2E4BB631-8BE1-45E3-8795-B8ABAF32BC9B}" destId="{72EB0F14-BE3B-4367-A612-1505494555B6}" srcOrd="1" destOrd="0" parTransId="{FFAC2A9A-C8F4-4F4E-9757-080B9F55853D}" sibTransId="{3775BE29-B33C-44C5-994D-4D25EB0C8B38}"/>
    <dgm:cxn modelId="{C3CF5AF8-A114-4082-9763-B5E92B545BB0}" type="presOf" srcId="{976BEFA7-339F-4C53-BCFF-AF0A1AFF3F09}" destId="{3BEBF78D-1F35-4BA4-9A08-888AAB0EA48B}" srcOrd="0" destOrd="0" presId="urn:microsoft.com/office/officeart/2005/8/layout/hierarchy1"/>
    <dgm:cxn modelId="{198F35F6-3891-4086-BA59-A19DAD1A3A82}" type="presParOf" srcId="{007A706E-7D8B-4A01-A9B4-232323D2B8AC}" destId="{21FF3F22-3A04-4E1E-9682-34B9CAA0B0E1}" srcOrd="0" destOrd="0" presId="urn:microsoft.com/office/officeart/2005/8/layout/hierarchy1"/>
    <dgm:cxn modelId="{68E85129-E3E3-43E7-B791-3D7E71019006}" type="presParOf" srcId="{21FF3F22-3A04-4E1E-9682-34B9CAA0B0E1}" destId="{1012D099-EF31-4AC8-88D6-067899F1AAB1}" srcOrd="0" destOrd="0" presId="urn:microsoft.com/office/officeart/2005/8/layout/hierarchy1"/>
    <dgm:cxn modelId="{6D47C3A6-5E01-4A9E-A61B-E26460919542}" type="presParOf" srcId="{1012D099-EF31-4AC8-88D6-067899F1AAB1}" destId="{14A063F7-28E7-4307-83FC-0943EF0EDB0D}" srcOrd="0" destOrd="0" presId="urn:microsoft.com/office/officeart/2005/8/layout/hierarchy1"/>
    <dgm:cxn modelId="{4DBB88AA-5569-4148-B586-9C6E5AACFBE5}" type="presParOf" srcId="{1012D099-EF31-4AC8-88D6-067899F1AAB1}" destId="{3BEBF78D-1F35-4BA4-9A08-888AAB0EA48B}" srcOrd="1" destOrd="0" presId="urn:microsoft.com/office/officeart/2005/8/layout/hierarchy1"/>
    <dgm:cxn modelId="{47688233-FD68-4989-9714-39C009320CB6}" type="presParOf" srcId="{21FF3F22-3A04-4E1E-9682-34B9CAA0B0E1}" destId="{0A1AF242-0908-4CE6-9692-38A80DB68CD0}" srcOrd="1" destOrd="0" presId="urn:microsoft.com/office/officeart/2005/8/layout/hierarchy1"/>
    <dgm:cxn modelId="{5352771D-7F8E-42C7-AA35-135D97AB0FF8}" type="presParOf" srcId="{007A706E-7D8B-4A01-A9B4-232323D2B8AC}" destId="{FAB9AD15-ECEF-45BA-8AB8-7A39E4C58E9B}" srcOrd="1" destOrd="0" presId="urn:microsoft.com/office/officeart/2005/8/layout/hierarchy1"/>
    <dgm:cxn modelId="{7BEB5514-3471-4E58-A0C7-8A37478A9166}" type="presParOf" srcId="{FAB9AD15-ECEF-45BA-8AB8-7A39E4C58E9B}" destId="{CEA6BF7D-88FF-451E-A6B3-1B444316EB39}" srcOrd="0" destOrd="0" presId="urn:microsoft.com/office/officeart/2005/8/layout/hierarchy1"/>
    <dgm:cxn modelId="{8C73DFE6-B10E-4D67-A991-DFB03EF0CB08}" type="presParOf" srcId="{CEA6BF7D-88FF-451E-A6B3-1B444316EB39}" destId="{8C7ED6C8-4A3F-4A21-A241-9EDED332342E}" srcOrd="0" destOrd="0" presId="urn:microsoft.com/office/officeart/2005/8/layout/hierarchy1"/>
    <dgm:cxn modelId="{1C3BAA3C-2E47-479F-8C45-DFAA4774BD26}" type="presParOf" srcId="{CEA6BF7D-88FF-451E-A6B3-1B444316EB39}" destId="{83341319-A3C4-4ABA-BE5E-97694A7E7F48}" srcOrd="1" destOrd="0" presId="urn:microsoft.com/office/officeart/2005/8/layout/hierarchy1"/>
    <dgm:cxn modelId="{0C129F9B-2907-4D90-91E6-12BD3C294B45}" type="presParOf" srcId="{FAB9AD15-ECEF-45BA-8AB8-7A39E4C58E9B}" destId="{6AACADB7-9A5F-476B-AC74-DB5039CEA536}" srcOrd="1" destOrd="0" presId="urn:microsoft.com/office/officeart/2005/8/layout/hierarchy1"/>
    <dgm:cxn modelId="{E433DCA0-3DFA-464E-9A6B-43CC5A6D29D7}" type="presParOf" srcId="{007A706E-7D8B-4A01-A9B4-232323D2B8AC}" destId="{B310D7F7-3C33-4130-8564-B57EB153DC6F}" srcOrd="2" destOrd="0" presId="urn:microsoft.com/office/officeart/2005/8/layout/hierarchy1"/>
    <dgm:cxn modelId="{AE7870E2-AB84-48CE-9D68-213C3C078887}" type="presParOf" srcId="{B310D7F7-3C33-4130-8564-B57EB153DC6F}" destId="{3C72B098-58DF-43ED-AD9B-5BFB9557222C}" srcOrd="0" destOrd="0" presId="urn:microsoft.com/office/officeart/2005/8/layout/hierarchy1"/>
    <dgm:cxn modelId="{3E6F1866-D79F-48F9-8AAD-BB04D7823142}" type="presParOf" srcId="{3C72B098-58DF-43ED-AD9B-5BFB9557222C}" destId="{36E3B69E-E6D4-4DF6-A44F-362F9746C576}" srcOrd="0" destOrd="0" presId="urn:microsoft.com/office/officeart/2005/8/layout/hierarchy1"/>
    <dgm:cxn modelId="{E27EBFF7-C82E-4F3A-ADF0-84675826F7CE}" type="presParOf" srcId="{3C72B098-58DF-43ED-AD9B-5BFB9557222C}" destId="{C08631D1-556A-406F-8CC7-43B8E0FB15F7}" srcOrd="1" destOrd="0" presId="urn:microsoft.com/office/officeart/2005/8/layout/hierarchy1"/>
    <dgm:cxn modelId="{29D08FEB-B2E2-4839-AE51-6049410D140F}" type="presParOf" srcId="{B310D7F7-3C33-4130-8564-B57EB153DC6F}" destId="{3F760EC1-EB12-4E5F-BFAB-578BEC53754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0B0D50-A984-4946-A286-E53CB406323E}" type="doc">
      <dgm:prSet loTypeId="urn:microsoft.com/office/officeart/2016/7/layout/RepeatingBendingProcessNew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DCB66C-5F3F-47E5-97A0-2A532E4FB290}">
      <dgm:prSet/>
      <dgm:spPr/>
      <dgm:t>
        <a:bodyPr/>
        <a:lstStyle/>
        <a:p>
          <a:r>
            <a:rPr lang="en-US" b="1"/>
            <a:t>Varför behövs en revidering?</a:t>
          </a:r>
          <a:endParaRPr lang="en-US"/>
        </a:p>
      </dgm:t>
    </dgm:pt>
    <dgm:pt modelId="{A9155B96-6941-40E7-A30E-75CA8EA3E924}" type="parTrans" cxnId="{689E4584-D2FE-4FD3-9A78-3A8C49D67A5F}">
      <dgm:prSet/>
      <dgm:spPr/>
      <dgm:t>
        <a:bodyPr/>
        <a:lstStyle/>
        <a:p>
          <a:endParaRPr lang="en-US"/>
        </a:p>
      </dgm:t>
    </dgm:pt>
    <dgm:pt modelId="{6BA1B36E-1307-413A-B3FE-476ABB5777E8}" type="sibTrans" cxnId="{689E4584-D2FE-4FD3-9A78-3A8C49D67A5F}">
      <dgm:prSet/>
      <dgm:spPr/>
      <dgm:t>
        <a:bodyPr/>
        <a:lstStyle/>
        <a:p>
          <a:endParaRPr lang="en-US"/>
        </a:p>
      </dgm:t>
    </dgm:pt>
    <dgm:pt modelId="{70050A2F-5E18-473F-8A07-550425833836}">
      <dgm:prSet/>
      <dgm:spPr/>
      <dgm:t>
        <a:bodyPr/>
        <a:lstStyle/>
        <a:p>
          <a:r>
            <a:rPr lang="en-US"/>
            <a:t>Avvikelser</a:t>
          </a:r>
        </a:p>
      </dgm:t>
    </dgm:pt>
    <dgm:pt modelId="{7E05FB6F-A77C-44C8-9099-9BAF8225CCF3}" type="parTrans" cxnId="{C31A8DBA-84C1-4DDF-810A-2BA24386FBC2}">
      <dgm:prSet/>
      <dgm:spPr/>
      <dgm:t>
        <a:bodyPr/>
        <a:lstStyle/>
        <a:p>
          <a:endParaRPr lang="en-US"/>
        </a:p>
      </dgm:t>
    </dgm:pt>
    <dgm:pt modelId="{61418376-0157-4040-B16E-C1340AE9FB41}" type="sibTrans" cxnId="{C31A8DBA-84C1-4DDF-810A-2BA24386FBC2}">
      <dgm:prSet/>
      <dgm:spPr/>
      <dgm:t>
        <a:bodyPr/>
        <a:lstStyle/>
        <a:p>
          <a:endParaRPr lang="en-US"/>
        </a:p>
      </dgm:t>
    </dgm:pt>
    <dgm:pt modelId="{F970F401-3D95-460B-9193-D1717D1CAA1E}">
      <dgm:prSet/>
      <dgm:spPr/>
      <dgm:t>
        <a:bodyPr/>
        <a:lstStyle/>
        <a:p>
          <a:r>
            <a:rPr lang="en-US"/>
            <a:t>Behov lyft av legitimerad personal</a:t>
          </a:r>
        </a:p>
      </dgm:t>
    </dgm:pt>
    <dgm:pt modelId="{F9B7A3A5-5638-4688-9FA2-31A28AD06F0B}" type="parTrans" cxnId="{C94186B1-5F3E-4D74-AA07-18B1783999C8}">
      <dgm:prSet/>
      <dgm:spPr/>
      <dgm:t>
        <a:bodyPr/>
        <a:lstStyle/>
        <a:p>
          <a:endParaRPr lang="en-US"/>
        </a:p>
      </dgm:t>
    </dgm:pt>
    <dgm:pt modelId="{9F0AB188-8C27-46D5-A8B4-29B455688D4F}" type="sibTrans" cxnId="{C94186B1-5F3E-4D74-AA07-18B1783999C8}">
      <dgm:prSet/>
      <dgm:spPr/>
      <dgm:t>
        <a:bodyPr/>
        <a:lstStyle/>
        <a:p>
          <a:endParaRPr lang="en-US"/>
        </a:p>
      </dgm:t>
    </dgm:pt>
    <dgm:pt modelId="{34E207B0-4FA2-45B6-A265-638F23B6C7C0}">
      <dgm:prSet/>
      <dgm:spPr/>
      <dgm:t>
        <a:bodyPr/>
        <a:lstStyle/>
        <a:p>
          <a:r>
            <a:rPr lang="en-US"/>
            <a:t>Behov lyft av omsorgspersonal</a:t>
          </a:r>
        </a:p>
      </dgm:t>
    </dgm:pt>
    <dgm:pt modelId="{89A0812C-6F24-4C70-89C9-4470096836B9}" type="parTrans" cxnId="{E38647FE-749F-47AA-BE17-12992F1A08F1}">
      <dgm:prSet/>
      <dgm:spPr/>
      <dgm:t>
        <a:bodyPr/>
        <a:lstStyle/>
        <a:p>
          <a:endParaRPr lang="en-US"/>
        </a:p>
      </dgm:t>
    </dgm:pt>
    <dgm:pt modelId="{E4B16AA9-D2EF-4933-8F0C-7C7BD8B0CB84}" type="sibTrans" cxnId="{E38647FE-749F-47AA-BE17-12992F1A08F1}">
      <dgm:prSet/>
      <dgm:spPr/>
      <dgm:t>
        <a:bodyPr/>
        <a:lstStyle/>
        <a:p>
          <a:endParaRPr lang="en-US"/>
        </a:p>
      </dgm:t>
    </dgm:pt>
    <dgm:pt modelId="{7E90CE90-9FF6-45B1-B86B-9A2D68B9B195}">
      <dgm:prSet/>
      <dgm:spPr/>
      <dgm:t>
        <a:bodyPr/>
        <a:lstStyle/>
        <a:p>
          <a:r>
            <a:rPr lang="en-US"/>
            <a:t>MAS/MAR </a:t>
          </a:r>
          <a:r>
            <a:rPr lang="en-US" err="1"/>
            <a:t>granskning</a:t>
          </a:r>
          <a:endParaRPr lang="en-US"/>
        </a:p>
      </dgm:t>
    </dgm:pt>
    <dgm:pt modelId="{E96E19D7-D51B-4BAF-AFC2-0B6E381AA8BD}" type="parTrans" cxnId="{67CF6E19-1E69-4EAC-B279-31FAB89F213A}">
      <dgm:prSet/>
      <dgm:spPr/>
      <dgm:t>
        <a:bodyPr/>
        <a:lstStyle/>
        <a:p>
          <a:endParaRPr lang="en-US"/>
        </a:p>
      </dgm:t>
    </dgm:pt>
    <dgm:pt modelId="{6C318FAA-06C0-4302-827A-BF6927D6F989}" type="sibTrans" cxnId="{67CF6E19-1E69-4EAC-B279-31FAB89F213A}">
      <dgm:prSet/>
      <dgm:spPr/>
      <dgm:t>
        <a:bodyPr/>
        <a:lstStyle/>
        <a:p>
          <a:endParaRPr lang="en-US"/>
        </a:p>
      </dgm:t>
    </dgm:pt>
    <dgm:pt modelId="{3E85C842-2A43-4E30-B0F3-F03E5390C714}" type="pres">
      <dgm:prSet presAssocID="{8F0B0D50-A984-4946-A286-E53CB406323E}" presName="Name0" presStyleCnt="0">
        <dgm:presLayoutVars>
          <dgm:dir/>
          <dgm:resizeHandles val="exact"/>
        </dgm:presLayoutVars>
      </dgm:prSet>
      <dgm:spPr/>
    </dgm:pt>
    <dgm:pt modelId="{B567CC93-A534-41EB-B460-2289EE98EFAA}" type="pres">
      <dgm:prSet presAssocID="{88DCB66C-5F3F-47E5-97A0-2A532E4FB290}" presName="node" presStyleLbl="node1" presStyleIdx="0" presStyleCnt="5">
        <dgm:presLayoutVars>
          <dgm:bulletEnabled val="1"/>
        </dgm:presLayoutVars>
      </dgm:prSet>
      <dgm:spPr/>
    </dgm:pt>
    <dgm:pt modelId="{0988EB23-EA48-478B-A946-46D704EA203D}" type="pres">
      <dgm:prSet presAssocID="{6BA1B36E-1307-413A-B3FE-476ABB5777E8}" presName="sibTrans" presStyleLbl="sibTrans1D1" presStyleIdx="0" presStyleCnt="4"/>
      <dgm:spPr/>
    </dgm:pt>
    <dgm:pt modelId="{B4F731AE-9EBE-46F7-AA61-F6145A2E6C15}" type="pres">
      <dgm:prSet presAssocID="{6BA1B36E-1307-413A-B3FE-476ABB5777E8}" presName="connectorText" presStyleLbl="sibTrans1D1" presStyleIdx="0" presStyleCnt="4"/>
      <dgm:spPr/>
    </dgm:pt>
    <dgm:pt modelId="{699A2D15-BA6F-4AC6-9F1A-88566FAC67B7}" type="pres">
      <dgm:prSet presAssocID="{70050A2F-5E18-473F-8A07-550425833836}" presName="node" presStyleLbl="node1" presStyleIdx="1" presStyleCnt="5">
        <dgm:presLayoutVars>
          <dgm:bulletEnabled val="1"/>
        </dgm:presLayoutVars>
      </dgm:prSet>
      <dgm:spPr/>
    </dgm:pt>
    <dgm:pt modelId="{E993B6B2-05B7-42C6-86F8-90707BFDA0A7}" type="pres">
      <dgm:prSet presAssocID="{61418376-0157-4040-B16E-C1340AE9FB41}" presName="sibTrans" presStyleLbl="sibTrans1D1" presStyleIdx="1" presStyleCnt="4"/>
      <dgm:spPr/>
    </dgm:pt>
    <dgm:pt modelId="{268525B1-B2DA-4BEC-AF58-E205CFCD8663}" type="pres">
      <dgm:prSet presAssocID="{61418376-0157-4040-B16E-C1340AE9FB41}" presName="connectorText" presStyleLbl="sibTrans1D1" presStyleIdx="1" presStyleCnt="4"/>
      <dgm:spPr/>
    </dgm:pt>
    <dgm:pt modelId="{F20FE025-2815-4938-B2CC-D419EA11B4FD}" type="pres">
      <dgm:prSet presAssocID="{F970F401-3D95-460B-9193-D1717D1CAA1E}" presName="node" presStyleLbl="node1" presStyleIdx="2" presStyleCnt="5">
        <dgm:presLayoutVars>
          <dgm:bulletEnabled val="1"/>
        </dgm:presLayoutVars>
      </dgm:prSet>
      <dgm:spPr/>
    </dgm:pt>
    <dgm:pt modelId="{ECE4029F-7522-4BE9-B8C5-22FBF847FBA1}" type="pres">
      <dgm:prSet presAssocID="{9F0AB188-8C27-46D5-A8B4-29B455688D4F}" presName="sibTrans" presStyleLbl="sibTrans1D1" presStyleIdx="2" presStyleCnt="4"/>
      <dgm:spPr/>
    </dgm:pt>
    <dgm:pt modelId="{3CBB5E9A-17DF-4BF9-B8B3-61EFB30D6EEC}" type="pres">
      <dgm:prSet presAssocID="{9F0AB188-8C27-46D5-A8B4-29B455688D4F}" presName="connectorText" presStyleLbl="sibTrans1D1" presStyleIdx="2" presStyleCnt="4"/>
      <dgm:spPr/>
    </dgm:pt>
    <dgm:pt modelId="{1A643732-376C-4C40-885A-1CFFA585E55B}" type="pres">
      <dgm:prSet presAssocID="{34E207B0-4FA2-45B6-A265-638F23B6C7C0}" presName="node" presStyleLbl="node1" presStyleIdx="3" presStyleCnt="5">
        <dgm:presLayoutVars>
          <dgm:bulletEnabled val="1"/>
        </dgm:presLayoutVars>
      </dgm:prSet>
      <dgm:spPr/>
    </dgm:pt>
    <dgm:pt modelId="{0D036E02-FBEB-4932-85FA-9B0E32C6A0E6}" type="pres">
      <dgm:prSet presAssocID="{E4B16AA9-D2EF-4933-8F0C-7C7BD8B0CB84}" presName="sibTrans" presStyleLbl="sibTrans1D1" presStyleIdx="3" presStyleCnt="4"/>
      <dgm:spPr/>
    </dgm:pt>
    <dgm:pt modelId="{2D1118FB-59EC-4756-BEB1-FF37B2C55C71}" type="pres">
      <dgm:prSet presAssocID="{E4B16AA9-D2EF-4933-8F0C-7C7BD8B0CB84}" presName="connectorText" presStyleLbl="sibTrans1D1" presStyleIdx="3" presStyleCnt="4"/>
      <dgm:spPr/>
    </dgm:pt>
    <dgm:pt modelId="{CFE5A98C-BB77-41D9-8DE0-2727A03FC720}" type="pres">
      <dgm:prSet presAssocID="{7E90CE90-9FF6-45B1-B86B-9A2D68B9B195}" presName="node" presStyleLbl="node1" presStyleIdx="4" presStyleCnt="5">
        <dgm:presLayoutVars>
          <dgm:bulletEnabled val="1"/>
        </dgm:presLayoutVars>
      </dgm:prSet>
      <dgm:spPr/>
    </dgm:pt>
  </dgm:ptLst>
  <dgm:cxnLst>
    <dgm:cxn modelId="{FFA9160D-034C-42DD-BBA4-A034BAC9A3B4}" type="presOf" srcId="{70050A2F-5E18-473F-8A07-550425833836}" destId="{699A2D15-BA6F-4AC6-9F1A-88566FAC67B7}" srcOrd="0" destOrd="0" presId="urn:microsoft.com/office/officeart/2016/7/layout/RepeatingBendingProcessNew"/>
    <dgm:cxn modelId="{67CF6E19-1E69-4EAC-B279-31FAB89F213A}" srcId="{8F0B0D50-A984-4946-A286-E53CB406323E}" destId="{7E90CE90-9FF6-45B1-B86B-9A2D68B9B195}" srcOrd="4" destOrd="0" parTransId="{E96E19D7-D51B-4BAF-AFC2-0B6E381AA8BD}" sibTransId="{6C318FAA-06C0-4302-827A-BF6927D6F989}"/>
    <dgm:cxn modelId="{BAE7F52A-8B9F-46AE-8481-39CEC218858D}" type="presOf" srcId="{7E90CE90-9FF6-45B1-B86B-9A2D68B9B195}" destId="{CFE5A98C-BB77-41D9-8DE0-2727A03FC720}" srcOrd="0" destOrd="0" presId="urn:microsoft.com/office/officeart/2016/7/layout/RepeatingBendingProcessNew"/>
    <dgm:cxn modelId="{72490B51-3EA3-470C-AE32-58A2A57FFA41}" type="presOf" srcId="{F970F401-3D95-460B-9193-D1717D1CAA1E}" destId="{F20FE025-2815-4938-B2CC-D419EA11B4FD}" srcOrd="0" destOrd="0" presId="urn:microsoft.com/office/officeart/2016/7/layout/RepeatingBendingProcessNew"/>
    <dgm:cxn modelId="{32CE0C74-9A38-4C65-B518-F992CF639362}" type="presOf" srcId="{61418376-0157-4040-B16E-C1340AE9FB41}" destId="{268525B1-B2DA-4BEC-AF58-E205CFCD8663}" srcOrd="1" destOrd="0" presId="urn:microsoft.com/office/officeart/2016/7/layout/RepeatingBendingProcessNew"/>
    <dgm:cxn modelId="{689E4584-D2FE-4FD3-9A78-3A8C49D67A5F}" srcId="{8F0B0D50-A984-4946-A286-E53CB406323E}" destId="{88DCB66C-5F3F-47E5-97A0-2A532E4FB290}" srcOrd="0" destOrd="0" parTransId="{A9155B96-6941-40E7-A30E-75CA8EA3E924}" sibTransId="{6BA1B36E-1307-413A-B3FE-476ABB5777E8}"/>
    <dgm:cxn modelId="{4BCE2899-C931-4127-A7AD-55E79083D194}" type="presOf" srcId="{9F0AB188-8C27-46D5-A8B4-29B455688D4F}" destId="{3CBB5E9A-17DF-4BF9-B8B3-61EFB30D6EEC}" srcOrd="1" destOrd="0" presId="urn:microsoft.com/office/officeart/2016/7/layout/RepeatingBendingProcessNew"/>
    <dgm:cxn modelId="{C94186B1-5F3E-4D74-AA07-18B1783999C8}" srcId="{8F0B0D50-A984-4946-A286-E53CB406323E}" destId="{F970F401-3D95-460B-9193-D1717D1CAA1E}" srcOrd="2" destOrd="0" parTransId="{F9B7A3A5-5638-4688-9FA2-31A28AD06F0B}" sibTransId="{9F0AB188-8C27-46D5-A8B4-29B455688D4F}"/>
    <dgm:cxn modelId="{A2BC3FB3-664C-4BA3-BD16-2ED3BF9004AD}" type="presOf" srcId="{88DCB66C-5F3F-47E5-97A0-2A532E4FB290}" destId="{B567CC93-A534-41EB-B460-2289EE98EFAA}" srcOrd="0" destOrd="0" presId="urn:microsoft.com/office/officeart/2016/7/layout/RepeatingBendingProcessNew"/>
    <dgm:cxn modelId="{516554B9-8CEC-4F5A-858A-EA1CF7A78BE4}" type="presOf" srcId="{E4B16AA9-D2EF-4933-8F0C-7C7BD8B0CB84}" destId="{2D1118FB-59EC-4756-BEB1-FF37B2C55C71}" srcOrd="1" destOrd="0" presId="urn:microsoft.com/office/officeart/2016/7/layout/RepeatingBendingProcessNew"/>
    <dgm:cxn modelId="{C31A8DBA-84C1-4DDF-810A-2BA24386FBC2}" srcId="{8F0B0D50-A984-4946-A286-E53CB406323E}" destId="{70050A2F-5E18-473F-8A07-550425833836}" srcOrd="1" destOrd="0" parTransId="{7E05FB6F-A77C-44C8-9099-9BAF8225CCF3}" sibTransId="{61418376-0157-4040-B16E-C1340AE9FB41}"/>
    <dgm:cxn modelId="{92C494C1-A068-487B-A133-707FE654BBF4}" type="presOf" srcId="{61418376-0157-4040-B16E-C1340AE9FB41}" destId="{E993B6B2-05B7-42C6-86F8-90707BFDA0A7}" srcOrd="0" destOrd="0" presId="urn:microsoft.com/office/officeart/2016/7/layout/RepeatingBendingProcessNew"/>
    <dgm:cxn modelId="{C171FDCA-5901-4034-B85F-8DB9CA83066E}" type="presOf" srcId="{E4B16AA9-D2EF-4933-8F0C-7C7BD8B0CB84}" destId="{0D036E02-FBEB-4932-85FA-9B0E32C6A0E6}" srcOrd="0" destOrd="0" presId="urn:microsoft.com/office/officeart/2016/7/layout/RepeatingBendingProcessNew"/>
    <dgm:cxn modelId="{FFECEDD2-D500-4695-BA3D-A9D79CEAAC00}" type="presOf" srcId="{6BA1B36E-1307-413A-B3FE-476ABB5777E8}" destId="{B4F731AE-9EBE-46F7-AA61-F6145A2E6C15}" srcOrd="1" destOrd="0" presId="urn:microsoft.com/office/officeart/2016/7/layout/RepeatingBendingProcessNew"/>
    <dgm:cxn modelId="{B3960DD4-00B2-4532-A4AA-F56F9E25E0B7}" type="presOf" srcId="{9F0AB188-8C27-46D5-A8B4-29B455688D4F}" destId="{ECE4029F-7522-4BE9-B8C5-22FBF847FBA1}" srcOrd="0" destOrd="0" presId="urn:microsoft.com/office/officeart/2016/7/layout/RepeatingBendingProcessNew"/>
    <dgm:cxn modelId="{942D98D9-23C0-4D5C-8490-0E2BCD115C39}" type="presOf" srcId="{6BA1B36E-1307-413A-B3FE-476ABB5777E8}" destId="{0988EB23-EA48-478B-A946-46D704EA203D}" srcOrd="0" destOrd="0" presId="urn:microsoft.com/office/officeart/2016/7/layout/RepeatingBendingProcessNew"/>
    <dgm:cxn modelId="{0BEBBAE1-FE4A-444C-951A-02E3CCD250F0}" type="presOf" srcId="{8F0B0D50-A984-4946-A286-E53CB406323E}" destId="{3E85C842-2A43-4E30-B0F3-F03E5390C714}" srcOrd="0" destOrd="0" presId="urn:microsoft.com/office/officeart/2016/7/layout/RepeatingBendingProcessNew"/>
    <dgm:cxn modelId="{2DB3B4E8-D9D3-4FB3-B087-240A123B7BFA}" type="presOf" srcId="{34E207B0-4FA2-45B6-A265-638F23B6C7C0}" destId="{1A643732-376C-4C40-885A-1CFFA585E55B}" srcOrd="0" destOrd="0" presId="urn:microsoft.com/office/officeart/2016/7/layout/RepeatingBendingProcessNew"/>
    <dgm:cxn modelId="{E38647FE-749F-47AA-BE17-12992F1A08F1}" srcId="{8F0B0D50-A984-4946-A286-E53CB406323E}" destId="{34E207B0-4FA2-45B6-A265-638F23B6C7C0}" srcOrd="3" destOrd="0" parTransId="{89A0812C-6F24-4C70-89C9-4470096836B9}" sibTransId="{E4B16AA9-D2EF-4933-8F0C-7C7BD8B0CB84}"/>
    <dgm:cxn modelId="{AC2AAA4A-96BB-4295-8EA2-870B67DF3BAC}" type="presParOf" srcId="{3E85C842-2A43-4E30-B0F3-F03E5390C714}" destId="{B567CC93-A534-41EB-B460-2289EE98EFAA}" srcOrd="0" destOrd="0" presId="urn:microsoft.com/office/officeart/2016/7/layout/RepeatingBendingProcessNew"/>
    <dgm:cxn modelId="{9C38E61C-8183-4557-912C-3B5C5BA2C0A7}" type="presParOf" srcId="{3E85C842-2A43-4E30-B0F3-F03E5390C714}" destId="{0988EB23-EA48-478B-A946-46D704EA203D}" srcOrd="1" destOrd="0" presId="urn:microsoft.com/office/officeart/2016/7/layout/RepeatingBendingProcessNew"/>
    <dgm:cxn modelId="{68577278-7AD6-4522-A89F-E1B855314F85}" type="presParOf" srcId="{0988EB23-EA48-478B-A946-46D704EA203D}" destId="{B4F731AE-9EBE-46F7-AA61-F6145A2E6C15}" srcOrd="0" destOrd="0" presId="urn:microsoft.com/office/officeart/2016/7/layout/RepeatingBendingProcessNew"/>
    <dgm:cxn modelId="{7274CE31-47C8-4763-B874-CCC2A6D9F7E6}" type="presParOf" srcId="{3E85C842-2A43-4E30-B0F3-F03E5390C714}" destId="{699A2D15-BA6F-4AC6-9F1A-88566FAC67B7}" srcOrd="2" destOrd="0" presId="urn:microsoft.com/office/officeart/2016/7/layout/RepeatingBendingProcessNew"/>
    <dgm:cxn modelId="{1493E3F2-CCE4-4EE3-94CD-79271C9AD740}" type="presParOf" srcId="{3E85C842-2A43-4E30-B0F3-F03E5390C714}" destId="{E993B6B2-05B7-42C6-86F8-90707BFDA0A7}" srcOrd="3" destOrd="0" presId="urn:microsoft.com/office/officeart/2016/7/layout/RepeatingBendingProcessNew"/>
    <dgm:cxn modelId="{5E46D15D-02F0-4863-B1A5-67687817D948}" type="presParOf" srcId="{E993B6B2-05B7-42C6-86F8-90707BFDA0A7}" destId="{268525B1-B2DA-4BEC-AF58-E205CFCD8663}" srcOrd="0" destOrd="0" presId="urn:microsoft.com/office/officeart/2016/7/layout/RepeatingBendingProcessNew"/>
    <dgm:cxn modelId="{0AB1E6C6-E8EB-4711-8B71-DBD942743443}" type="presParOf" srcId="{3E85C842-2A43-4E30-B0F3-F03E5390C714}" destId="{F20FE025-2815-4938-B2CC-D419EA11B4FD}" srcOrd="4" destOrd="0" presId="urn:microsoft.com/office/officeart/2016/7/layout/RepeatingBendingProcessNew"/>
    <dgm:cxn modelId="{12EC8AA6-B12E-45C4-B65A-5A80A5C019F3}" type="presParOf" srcId="{3E85C842-2A43-4E30-B0F3-F03E5390C714}" destId="{ECE4029F-7522-4BE9-B8C5-22FBF847FBA1}" srcOrd="5" destOrd="0" presId="urn:microsoft.com/office/officeart/2016/7/layout/RepeatingBendingProcessNew"/>
    <dgm:cxn modelId="{4A2A936C-0996-4307-BEC4-7EB2F1831E2E}" type="presParOf" srcId="{ECE4029F-7522-4BE9-B8C5-22FBF847FBA1}" destId="{3CBB5E9A-17DF-4BF9-B8B3-61EFB30D6EEC}" srcOrd="0" destOrd="0" presId="urn:microsoft.com/office/officeart/2016/7/layout/RepeatingBendingProcessNew"/>
    <dgm:cxn modelId="{AEEB8EA7-A11D-4530-9A06-240CABA3A5EA}" type="presParOf" srcId="{3E85C842-2A43-4E30-B0F3-F03E5390C714}" destId="{1A643732-376C-4C40-885A-1CFFA585E55B}" srcOrd="6" destOrd="0" presId="urn:microsoft.com/office/officeart/2016/7/layout/RepeatingBendingProcessNew"/>
    <dgm:cxn modelId="{427B2D0F-6D4A-44E0-9E14-04B0E8F6EF35}" type="presParOf" srcId="{3E85C842-2A43-4E30-B0F3-F03E5390C714}" destId="{0D036E02-FBEB-4932-85FA-9B0E32C6A0E6}" srcOrd="7" destOrd="0" presId="urn:microsoft.com/office/officeart/2016/7/layout/RepeatingBendingProcessNew"/>
    <dgm:cxn modelId="{17B43151-B3DF-4FDF-AEA8-BAE05EDBAE4E}" type="presParOf" srcId="{0D036E02-FBEB-4932-85FA-9B0E32C6A0E6}" destId="{2D1118FB-59EC-4756-BEB1-FF37B2C55C71}" srcOrd="0" destOrd="0" presId="urn:microsoft.com/office/officeart/2016/7/layout/RepeatingBendingProcessNew"/>
    <dgm:cxn modelId="{E650B870-248B-4347-B342-F8F3D9E399EC}" type="presParOf" srcId="{3E85C842-2A43-4E30-B0F3-F03E5390C714}" destId="{CFE5A98C-BB77-41D9-8DE0-2727A03FC720}" srcOrd="8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Översikt</a:t>
          </a:r>
          <a:r>
            <a:rPr lang="sv-SE"/>
            <a:t> 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1: </a:t>
          </a:r>
          <a:r>
            <a:rPr lang="sv-SE" b="1"/>
            <a:t>Patientöversikt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Utskriven ”Patientöversikt” ur PMO</a:t>
          </a:r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 custT="1"/>
      <dgm:spPr/>
      <dgm:t>
        <a:bodyPr/>
        <a:lstStyle/>
        <a:p>
          <a:r>
            <a:rPr lang="sv-SE" sz="1700"/>
            <a:t>Rubrik: </a:t>
          </a:r>
          <a:r>
            <a:rPr lang="sv-SE" sz="1700" b="1"/>
            <a:t>Informationsöverföring</a:t>
          </a:r>
          <a:endParaRPr lang="en-US" sz="1700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 custT="1"/>
      <dgm:spPr/>
      <dgm:t>
        <a:bodyPr/>
        <a:lstStyle/>
        <a:p>
          <a:r>
            <a:rPr lang="sv-SE" sz="1700"/>
            <a:t>Flik: 2. Blankett för informationsöverföring, lista för signaturförtydligande, SBAR.</a:t>
          </a:r>
          <a:endParaRPr lang="en-US" sz="1700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 custT="1"/>
      <dgm:spPr/>
      <dgm:t>
        <a:bodyPr/>
        <a:lstStyle/>
        <a:p>
          <a:r>
            <a:rPr lang="sv-SE" sz="1700"/>
            <a:t>-SBAR egen placering</a:t>
          </a:r>
        </a:p>
        <a:p>
          <a:r>
            <a:rPr lang="sv-SE" sz="1700"/>
            <a:t>-Tre listor blir en för signaturförtydligande</a:t>
          </a:r>
        </a:p>
        <a:p>
          <a:r>
            <a:rPr lang="sv-SE" sz="1700"/>
            <a:t>-Informationsöverförings-blanketten kvar</a:t>
          </a:r>
          <a:endParaRPr lang="en-US" sz="1700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85A9F63-9C4F-4C98-9FFA-720172B20C4B}" type="doc">
      <dgm:prSet loTypeId="urn:microsoft.com/office/officeart/2008/layout/LinedList" loCatId="list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EACF0352-D997-452E-BEDD-FF17794156B2}">
      <dgm:prSet/>
      <dgm:spPr/>
      <dgm:t>
        <a:bodyPr/>
        <a:lstStyle/>
        <a:p>
          <a:r>
            <a:rPr lang="en-US"/>
            <a:t>Rubrik: </a:t>
          </a:r>
          <a:r>
            <a:rPr lang="en-US" b="1"/>
            <a:t>Läkemedelshantering</a:t>
          </a:r>
          <a:endParaRPr lang="en-US"/>
        </a:p>
      </dgm:t>
    </dgm:pt>
    <dgm:pt modelId="{E4D4BEEE-A3A1-4264-86B5-4078616E4B21}" type="parTrans" cxnId="{508A288F-B0AE-40D8-89F7-54E570405237}">
      <dgm:prSet/>
      <dgm:spPr/>
      <dgm:t>
        <a:bodyPr/>
        <a:lstStyle/>
        <a:p>
          <a:endParaRPr lang="en-US"/>
        </a:p>
      </dgm:t>
    </dgm:pt>
    <dgm:pt modelId="{DBD5E6E4-A5CE-4D61-8E17-C80F5CCC2142}" type="sibTrans" cxnId="{508A288F-B0AE-40D8-89F7-54E570405237}">
      <dgm:prSet/>
      <dgm:spPr/>
      <dgm:t>
        <a:bodyPr/>
        <a:lstStyle/>
        <a:p>
          <a:endParaRPr lang="en-US"/>
        </a:p>
      </dgm:t>
    </dgm:pt>
    <dgm:pt modelId="{5C051D17-0A5A-42B2-BC02-99547209D1C0}">
      <dgm:prSet/>
      <dgm:spPr/>
      <dgm:t>
        <a:bodyPr/>
        <a:lstStyle/>
        <a:p>
          <a:r>
            <a:rPr lang="en-US"/>
            <a:t>Flik: 3. Ansvarsövertagande av läkemedel</a:t>
          </a:r>
        </a:p>
      </dgm:t>
    </dgm:pt>
    <dgm:pt modelId="{71C4E340-6C54-4BE8-9B3D-9507B292CF15}" type="parTrans" cxnId="{AD99451A-8C66-4737-9994-A1FA199A11D1}">
      <dgm:prSet/>
      <dgm:spPr/>
      <dgm:t>
        <a:bodyPr/>
        <a:lstStyle/>
        <a:p>
          <a:endParaRPr lang="en-US"/>
        </a:p>
      </dgm:t>
    </dgm:pt>
    <dgm:pt modelId="{A22A561B-0946-4E86-AE39-4A9C6651C3C7}" type="sibTrans" cxnId="{AD99451A-8C66-4737-9994-A1FA199A11D1}">
      <dgm:prSet/>
      <dgm:spPr/>
      <dgm:t>
        <a:bodyPr/>
        <a:lstStyle/>
        <a:p>
          <a:endParaRPr lang="en-US"/>
        </a:p>
      </dgm:t>
    </dgm:pt>
    <dgm:pt modelId="{E9492AEE-96E0-475C-8A51-7643FA4C5BEF}">
      <dgm:prSet/>
      <dgm:spPr/>
      <dgm:t>
        <a:bodyPr/>
        <a:lstStyle/>
        <a:p>
          <a:r>
            <a:rPr lang="en-US"/>
            <a:t>Flik: 4. Ordinationshandling läkemedelslista</a:t>
          </a:r>
        </a:p>
      </dgm:t>
    </dgm:pt>
    <dgm:pt modelId="{17D99AA6-10BA-40A9-A9D6-E30D30E7ACEB}" type="parTrans" cxnId="{34F7C8D4-6969-4A95-B124-2CA7E9DCBDC2}">
      <dgm:prSet/>
      <dgm:spPr/>
      <dgm:t>
        <a:bodyPr/>
        <a:lstStyle/>
        <a:p>
          <a:endParaRPr lang="en-US"/>
        </a:p>
      </dgm:t>
    </dgm:pt>
    <dgm:pt modelId="{0535BE58-587A-4C4D-8D07-BC4F7A98972D}" type="sibTrans" cxnId="{34F7C8D4-6969-4A95-B124-2CA7E9DCBDC2}">
      <dgm:prSet/>
      <dgm:spPr/>
      <dgm:t>
        <a:bodyPr/>
        <a:lstStyle/>
        <a:p>
          <a:endParaRPr lang="en-US"/>
        </a:p>
      </dgm:t>
    </dgm:pt>
    <dgm:pt modelId="{16510D3A-8BA3-4D24-B798-C2AB348A2315}">
      <dgm:prSet/>
      <dgm:spPr/>
      <dgm:t>
        <a:bodyPr/>
        <a:lstStyle/>
        <a:p>
          <a:r>
            <a:rPr lang="en-US"/>
            <a:t>Flik: 5. Signeringslista</a:t>
          </a:r>
        </a:p>
      </dgm:t>
    </dgm:pt>
    <dgm:pt modelId="{A6B22799-5955-4508-9233-E678C9DFE6B7}" type="parTrans" cxnId="{917E9B58-C228-4B44-9884-D4ED0417B2FB}">
      <dgm:prSet/>
      <dgm:spPr/>
      <dgm:t>
        <a:bodyPr/>
        <a:lstStyle/>
        <a:p>
          <a:endParaRPr lang="en-US"/>
        </a:p>
      </dgm:t>
    </dgm:pt>
    <dgm:pt modelId="{C9CC9F0F-DAEC-4F7A-A801-EFC2E2E68F00}" type="sibTrans" cxnId="{917E9B58-C228-4B44-9884-D4ED0417B2FB}">
      <dgm:prSet/>
      <dgm:spPr/>
      <dgm:t>
        <a:bodyPr/>
        <a:lstStyle/>
        <a:p>
          <a:endParaRPr lang="en-US"/>
        </a:p>
      </dgm:t>
    </dgm:pt>
    <dgm:pt modelId="{081A20F2-8B09-4CCB-BB68-4B24239DB479}">
      <dgm:prSet/>
      <dgm:spPr/>
      <dgm:t>
        <a:bodyPr/>
        <a:lstStyle/>
        <a:p>
          <a:r>
            <a:rPr lang="en-US" err="1"/>
            <a:t>Flik</a:t>
          </a:r>
          <a:r>
            <a:rPr lang="en-US"/>
            <a:t>: 6. </a:t>
          </a:r>
          <a:r>
            <a:rPr lang="en-US" err="1"/>
            <a:t>Förbrukningsjournal</a:t>
          </a:r>
          <a:r>
            <a:rPr lang="en-US"/>
            <a:t> </a:t>
          </a:r>
          <a:r>
            <a:rPr lang="en-US" err="1"/>
            <a:t>narkotika</a:t>
          </a:r>
          <a:endParaRPr lang="en-US"/>
        </a:p>
      </dgm:t>
    </dgm:pt>
    <dgm:pt modelId="{3CBF3621-371B-48B2-B4EA-F22DD680FF25}" type="parTrans" cxnId="{C6891CBD-C606-48E5-B889-A211A5C647A5}">
      <dgm:prSet/>
      <dgm:spPr/>
      <dgm:t>
        <a:bodyPr/>
        <a:lstStyle/>
        <a:p>
          <a:endParaRPr lang="en-US"/>
        </a:p>
      </dgm:t>
    </dgm:pt>
    <dgm:pt modelId="{2601728D-A99B-4314-A457-8A1EC6E61D39}" type="sibTrans" cxnId="{C6891CBD-C606-48E5-B889-A211A5C647A5}">
      <dgm:prSet/>
      <dgm:spPr/>
      <dgm:t>
        <a:bodyPr/>
        <a:lstStyle/>
        <a:p>
          <a:endParaRPr lang="en-US"/>
        </a:p>
      </dgm:t>
    </dgm:pt>
    <dgm:pt modelId="{5276103C-E232-45DB-B57E-E86B1AEB29A1}">
      <dgm:prSet/>
      <dgm:spPr/>
      <dgm:t>
        <a:bodyPr/>
        <a:lstStyle/>
        <a:p>
          <a:r>
            <a:rPr lang="en-US"/>
            <a:t>Fler flikar gentemot tidigare enligt underlag och avvikelser.</a:t>
          </a:r>
        </a:p>
      </dgm:t>
    </dgm:pt>
    <dgm:pt modelId="{78395C2A-911E-4A8C-8F3E-AD02773763BC}" type="parTrans" cxnId="{34A4545B-E833-4A68-A933-E2B24CC060E2}">
      <dgm:prSet/>
      <dgm:spPr/>
      <dgm:t>
        <a:bodyPr/>
        <a:lstStyle/>
        <a:p>
          <a:endParaRPr lang="en-US"/>
        </a:p>
      </dgm:t>
    </dgm:pt>
    <dgm:pt modelId="{AE5250A5-530F-4D8B-9F4A-D53C4669E18D}" type="sibTrans" cxnId="{34A4545B-E833-4A68-A933-E2B24CC060E2}">
      <dgm:prSet/>
      <dgm:spPr/>
      <dgm:t>
        <a:bodyPr/>
        <a:lstStyle/>
        <a:p>
          <a:endParaRPr lang="en-US"/>
        </a:p>
      </dgm:t>
    </dgm:pt>
    <dgm:pt modelId="{20D886E1-467B-44B3-BE39-D73C8A0CEBAA}">
      <dgm:prSet/>
      <dgm:spPr/>
      <dgm:t>
        <a:bodyPr/>
        <a:lstStyle/>
        <a:p>
          <a:r>
            <a:rPr lang="en-US"/>
            <a:t>Ger mer struktur.</a:t>
          </a:r>
        </a:p>
      </dgm:t>
    </dgm:pt>
    <dgm:pt modelId="{04672468-502C-49C1-B3F3-E59018CD0B95}" type="parTrans" cxnId="{53B14860-DFAA-4515-872B-A7DD2E2A46F6}">
      <dgm:prSet/>
      <dgm:spPr/>
      <dgm:t>
        <a:bodyPr/>
        <a:lstStyle/>
        <a:p>
          <a:endParaRPr lang="en-US"/>
        </a:p>
      </dgm:t>
    </dgm:pt>
    <dgm:pt modelId="{888BBD79-FC92-48F0-959F-DA630837F582}" type="sibTrans" cxnId="{53B14860-DFAA-4515-872B-A7DD2E2A46F6}">
      <dgm:prSet/>
      <dgm:spPr/>
      <dgm:t>
        <a:bodyPr/>
        <a:lstStyle/>
        <a:p>
          <a:endParaRPr lang="en-US"/>
        </a:p>
      </dgm:t>
    </dgm:pt>
    <dgm:pt modelId="{EC11333E-E6E0-4370-B995-D4FF0C8254E0}" type="pres">
      <dgm:prSet presAssocID="{A85A9F63-9C4F-4C98-9FFA-720172B20C4B}" presName="vert0" presStyleCnt="0">
        <dgm:presLayoutVars>
          <dgm:dir/>
          <dgm:animOne val="branch"/>
          <dgm:animLvl val="lvl"/>
        </dgm:presLayoutVars>
      </dgm:prSet>
      <dgm:spPr/>
    </dgm:pt>
    <dgm:pt modelId="{8C6FE628-F43E-41B5-BD02-28686ABE3679}" type="pres">
      <dgm:prSet presAssocID="{EACF0352-D997-452E-BEDD-FF17794156B2}" presName="thickLine" presStyleLbl="alignNode1" presStyleIdx="0" presStyleCnt="7"/>
      <dgm:spPr/>
    </dgm:pt>
    <dgm:pt modelId="{5F7F4748-13D1-4E02-B3F7-E5264E9BF3D0}" type="pres">
      <dgm:prSet presAssocID="{EACF0352-D997-452E-BEDD-FF17794156B2}" presName="horz1" presStyleCnt="0"/>
      <dgm:spPr/>
    </dgm:pt>
    <dgm:pt modelId="{04F72F9E-3CA7-4B8E-9E06-910ED1361AA8}" type="pres">
      <dgm:prSet presAssocID="{EACF0352-D997-452E-BEDD-FF17794156B2}" presName="tx1" presStyleLbl="revTx" presStyleIdx="0" presStyleCnt="7"/>
      <dgm:spPr/>
    </dgm:pt>
    <dgm:pt modelId="{DF10287A-9B35-4C20-B44D-EB474FD31952}" type="pres">
      <dgm:prSet presAssocID="{EACF0352-D997-452E-BEDD-FF17794156B2}" presName="vert1" presStyleCnt="0"/>
      <dgm:spPr/>
    </dgm:pt>
    <dgm:pt modelId="{D1D74B61-C79F-46B8-BDE2-1817675561F2}" type="pres">
      <dgm:prSet presAssocID="{5C051D17-0A5A-42B2-BC02-99547209D1C0}" presName="thickLine" presStyleLbl="alignNode1" presStyleIdx="1" presStyleCnt="7"/>
      <dgm:spPr/>
    </dgm:pt>
    <dgm:pt modelId="{37E2D466-2C9F-449B-A6F5-1DC7BBBF7342}" type="pres">
      <dgm:prSet presAssocID="{5C051D17-0A5A-42B2-BC02-99547209D1C0}" presName="horz1" presStyleCnt="0"/>
      <dgm:spPr/>
    </dgm:pt>
    <dgm:pt modelId="{3F9E556B-77BB-407F-91AE-15E8A4E2AD6F}" type="pres">
      <dgm:prSet presAssocID="{5C051D17-0A5A-42B2-BC02-99547209D1C0}" presName="tx1" presStyleLbl="revTx" presStyleIdx="1" presStyleCnt="7"/>
      <dgm:spPr/>
    </dgm:pt>
    <dgm:pt modelId="{DC5D07CA-5288-4ED9-8578-0A56ABD502CA}" type="pres">
      <dgm:prSet presAssocID="{5C051D17-0A5A-42B2-BC02-99547209D1C0}" presName="vert1" presStyleCnt="0"/>
      <dgm:spPr/>
    </dgm:pt>
    <dgm:pt modelId="{6FEB4CC8-0C8A-4369-84F2-4EEB23676C97}" type="pres">
      <dgm:prSet presAssocID="{E9492AEE-96E0-475C-8A51-7643FA4C5BEF}" presName="thickLine" presStyleLbl="alignNode1" presStyleIdx="2" presStyleCnt="7"/>
      <dgm:spPr/>
    </dgm:pt>
    <dgm:pt modelId="{663DFA3E-7C5F-46AA-8314-026FCB489CE0}" type="pres">
      <dgm:prSet presAssocID="{E9492AEE-96E0-475C-8A51-7643FA4C5BEF}" presName="horz1" presStyleCnt="0"/>
      <dgm:spPr/>
    </dgm:pt>
    <dgm:pt modelId="{41793BC1-A21A-4B58-9B7E-373B7DD6A32F}" type="pres">
      <dgm:prSet presAssocID="{E9492AEE-96E0-475C-8A51-7643FA4C5BEF}" presName="tx1" presStyleLbl="revTx" presStyleIdx="2" presStyleCnt="7"/>
      <dgm:spPr/>
    </dgm:pt>
    <dgm:pt modelId="{49DEA161-DA64-47CC-9950-BCEC86C1E92A}" type="pres">
      <dgm:prSet presAssocID="{E9492AEE-96E0-475C-8A51-7643FA4C5BEF}" presName="vert1" presStyleCnt="0"/>
      <dgm:spPr/>
    </dgm:pt>
    <dgm:pt modelId="{D8F0C66E-64EF-4D26-8601-A1A4CEE6C826}" type="pres">
      <dgm:prSet presAssocID="{16510D3A-8BA3-4D24-B798-C2AB348A2315}" presName="thickLine" presStyleLbl="alignNode1" presStyleIdx="3" presStyleCnt="7"/>
      <dgm:spPr/>
    </dgm:pt>
    <dgm:pt modelId="{61C808B5-48A4-49E1-A95C-6CEFCA48C088}" type="pres">
      <dgm:prSet presAssocID="{16510D3A-8BA3-4D24-B798-C2AB348A2315}" presName="horz1" presStyleCnt="0"/>
      <dgm:spPr/>
    </dgm:pt>
    <dgm:pt modelId="{91E99165-C99B-4281-9BE2-45476279A473}" type="pres">
      <dgm:prSet presAssocID="{16510D3A-8BA3-4D24-B798-C2AB348A2315}" presName="tx1" presStyleLbl="revTx" presStyleIdx="3" presStyleCnt="7"/>
      <dgm:spPr/>
    </dgm:pt>
    <dgm:pt modelId="{7581076E-5ED0-42AE-9CB9-62F514283841}" type="pres">
      <dgm:prSet presAssocID="{16510D3A-8BA3-4D24-B798-C2AB348A2315}" presName="vert1" presStyleCnt="0"/>
      <dgm:spPr/>
    </dgm:pt>
    <dgm:pt modelId="{AF1BE55A-03C3-4C07-B563-16AD0C55E410}" type="pres">
      <dgm:prSet presAssocID="{081A20F2-8B09-4CCB-BB68-4B24239DB479}" presName="thickLine" presStyleLbl="alignNode1" presStyleIdx="4" presStyleCnt="7"/>
      <dgm:spPr/>
    </dgm:pt>
    <dgm:pt modelId="{218E4E54-251E-493B-A78D-6882AAE95468}" type="pres">
      <dgm:prSet presAssocID="{081A20F2-8B09-4CCB-BB68-4B24239DB479}" presName="horz1" presStyleCnt="0"/>
      <dgm:spPr/>
    </dgm:pt>
    <dgm:pt modelId="{30FABEF6-9AEF-4D5E-87AB-5F2D36351078}" type="pres">
      <dgm:prSet presAssocID="{081A20F2-8B09-4CCB-BB68-4B24239DB479}" presName="tx1" presStyleLbl="revTx" presStyleIdx="4" presStyleCnt="7"/>
      <dgm:spPr/>
    </dgm:pt>
    <dgm:pt modelId="{7CE927FC-7123-46ED-8FE7-604F230D158B}" type="pres">
      <dgm:prSet presAssocID="{081A20F2-8B09-4CCB-BB68-4B24239DB479}" presName="vert1" presStyleCnt="0"/>
      <dgm:spPr/>
    </dgm:pt>
    <dgm:pt modelId="{B6305207-E64E-45F5-B938-827CC868734E}" type="pres">
      <dgm:prSet presAssocID="{5276103C-E232-45DB-B57E-E86B1AEB29A1}" presName="thickLine" presStyleLbl="alignNode1" presStyleIdx="5" presStyleCnt="7"/>
      <dgm:spPr/>
    </dgm:pt>
    <dgm:pt modelId="{0E99162A-ECEF-4989-94D6-F7BF6523E3B5}" type="pres">
      <dgm:prSet presAssocID="{5276103C-E232-45DB-B57E-E86B1AEB29A1}" presName="horz1" presStyleCnt="0"/>
      <dgm:spPr/>
    </dgm:pt>
    <dgm:pt modelId="{54E4F8E3-7AF9-400E-AC3C-3E1A6DB3534B}" type="pres">
      <dgm:prSet presAssocID="{5276103C-E232-45DB-B57E-E86B1AEB29A1}" presName="tx1" presStyleLbl="revTx" presStyleIdx="5" presStyleCnt="7"/>
      <dgm:spPr/>
    </dgm:pt>
    <dgm:pt modelId="{126BFB08-756C-4BE0-BAF3-1283F534AEB8}" type="pres">
      <dgm:prSet presAssocID="{5276103C-E232-45DB-B57E-E86B1AEB29A1}" presName="vert1" presStyleCnt="0"/>
      <dgm:spPr/>
    </dgm:pt>
    <dgm:pt modelId="{EFE6719D-C97E-4179-B60A-E686CA7265EB}" type="pres">
      <dgm:prSet presAssocID="{20D886E1-467B-44B3-BE39-D73C8A0CEBAA}" presName="thickLine" presStyleLbl="alignNode1" presStyleIdx="6" presStyleCnt="7"/>
      <dgm:spPr/>
    </dgm:pt>
    <dgm:pt modelId="{8A037A48-BF1A-4F05-9453-5DC7614BF0BE}" type="pres">
      <dgm:prSet presAssocID="{20D886E1-467B-44B3-BE39-D73C8A0CEBAA}" presName="horz1" presStyleCnt="0"/>
      <dgm:spPr/>
    </dgm:pt>
    <dgm:pt modelId="{4C3F0F72-A744-467A-BB3D-867ACF50315F}" type="pres">
      <dgm:prSet presAssocID="{20D886E1-467B-44B3-BE39-D73C8A0CEBAA}" presName="tx1" presStyleLbl="revTx" presStyleIdx="6" presStyleCnt="7"/>
      <dgm:spPr/>
    </dgm:pt>
    <dgm:pt modelId="{D9470363-A4BA-4988-A6B0-38B9EE3FCBBF}" type="pres">
      <dgm:prSet presAssocID="{20D886E1-467B-44B3-BE39-D73C8A0CEBAA}" presName="vert1" presStyleCnt="0"/>
      <dgm:spPr/>
    </dgm:pt>
  </dgm:ptLst>
  <dgm:cxnLst>
    <dgm:cxn modelId="{AD99451A-8C66-4737-9994-A1FA199A11D1}" srcId="{A85A9F63-9C4F-4C98-9FFA-720172B20C4B}" destId="{5C051D17-0A5A-42B2-BC02-99547209D1C0}" srcOrd="1" destOrd="0" parTransId="{71C4E340-6C54-4BE8-9B3D-9507B292CF15}" sibTransId="{A22A561B-0946-4E86-AE39-4A9C6651C3C7}"/>
    <dgm:cxn modelId="{9CEEAC2D-1958-4A40-BC22-C51EFDE895E1}" type="presOf" srcId="{A85A9F63-9C4F-4C98-9FFA-720172B20C4B}" destId="{EC11333E-E6E0-4370-B995-D4FF0C8254E0}" srcOrd="0" destOrd="0" presId="urn:microsoft.com/office/officeart/2008/layout/LinedList"/>
    <dgm:cxn modelId="{0691523A-F568-4D2C-BA4D-AC4E164A4294}" type="presOf" srcId="{5276103C-E232-45DB-B57E-E86B1AEB29A1}" destId="{54E4F8E3-7AF9-400E-AC3C-3E1A6DB3534B}" srcOrd="0" destOrd="0" presId="urn:microsoft.com/office/officeart/2008/layout/LinedList"/>
    <dgm:cxn modelId="{34A4545B-E833-4A68-A933-E2B24CC060E2}" srcId="{A85A9F63-9C4F-4C98-9FFA-720172B20C4B}" destId="{5276103C-E232-45DB-B57E-E86B1AEB29A1}" srcOrd="5" destOrd="0" parTransId="{78395C2A-911E-4A8C-8F3E-AD02773763BC}" sibTransId="{AE5250A5-530F-4D8B-9F4A-D53C4669E18D}"/>
    <dgm:cxn modelId="{53B14860-DFAA-4515-872B-A7DD2E2A46F6}" srcId="{A85A9F63-9C4F-4C98-9FFA-720172B20C4B}" destId="{20D886E1-467B-44B3-BE39-D73C8A0CEBAA}" srcOrd="6" destOrd="0" parTransId="{04672468-502C-49C1-B3F3-E59018CD0B95}" sibTransId="{888BBD79-FC92-48F0-959F-DA630837F582}"/>
    <dgm:cxn modelId="{F6AEB850-998A-4E74-800C-C91550C3566F}" type="presOf" srcId="{081A20F2-8B09-4CCB-BB68-4B24239DB479}" destId="{30FABEF6-9AEF-4D5E-87AB-5F2D36351078}" srcOrd="0" destOrd="0" presId="urn:microsoft.com/office/officeart/2008/layout/LinedList"/>
    <dgm:cxn modelId="{78748C57-07EE-4A1F-9F6E-E3BEAD4C5FF3}" type="presOf" srcId="{5C051D17-0A5A-42B2-BC02-99547209D1C0}" destId="{3F9E556B-77BB-407F-91AE-15E8A4E2AD6F}" srcOrd="0" destOrd="0" presId="urn:microsoft.com/office/officeart/2008/layout/LinedList"/>
    <dgm:cxn modelId="{917E9B58-C228-4B44-9884-D4ED0417B2FB}" srcId="{A85A9F63-9C4F-4C98-9FFA-720172B20C4B}" destId="{16510D3A-8BA3-4D24-B798-C2AB348A2315}" srcOrd="3" destOrd="0" parTransId="{A6B22799-5955-4508-9233-E678C9DFE6B7}" sibTransId="{C9CC9F0F-DAEC-4F7A-A801-EFC2E2E68F00}"/>
    <dgm:cxn modelId="{F7125288-074B-43EF-AB1A-1314BEFAFDDC}" type="presOf" srcId="{E9492AEE-96E0-475C-8A51-7643FA4C5BEF}" destId="{41793BC1-A21A-4B58-9B7E-373B7DD6A32F}" srcOrd="0" destOrd="0" presId="urn:microsoft.com/office/officeart/2008/layout/LinedList"/>
    <dgm:cxn modelId="{508A288F-B0AE-40D8-89F7-54E570405237}" srcId="{A85A9F63-9C4F-4C98-9FFA-720172B20C4B}" destId="{EACF0352-D997-452E-BEDD-FF17794156B2}" srcOrd="0" destOrd="0" parTransId="{E4D4BEEE-A3A1-4264-86B5-4078616E4B21}" sibTransId="{DBD5E6E4-A5CE-4D61-8E17-C80F5CCC2142}"/>
    <dgm:cxn modelId="{F322FD95-9EE8-4E55-BF0C-CBD1741D4514}" type="presOf" srcId="{16510D3A-8BA3-4D24-B798-C2AB348A2315}" destId="{91E99165-C99B-4281-9BE2-45476279A473}" srcOrd="0" destOrd="0" presId="urn:microsoft.com/office/officeart/2008/layout/LinedList"/>
    <dgm:cxn modelId="{3DD3D5A7-4927-4D26-8A20-D7C250DDBA4C}" type="presOf" srcId="{20D886E1-467B-44B3-BE39-D73C8A0CEBAA}" destId="{4C3F0F72-A744-467A-BB3D-867ACF50315F}" srcOrd="0" destOrd="0" presId="urn:microsoft.com/office/officeart/2008/layout/LinedList"/>
    <dgm:cxn modelId="{C6891CBD-C606-48E5-B889-A211A5C647A5}" srcId="{A85A9F63-9C4F-4C98-9FFA-720172B20C4B}" destId="{081A20F2-8B09-4CCB-BB68-4B24239DB479}" srcOrd="4" destOrd="0" parTransId="{3CBF3621-371B-48B2-B4EA-F22DD680FF25}" sibTransId="{2601728D-A99B-4314-A457-8A1EC6E61D39}"/>
    <dgm:cxn modelId="{34F7C8D4-6969-4A95-B124-2CA7E9DCBDC2}" srcId="{A85A9F63-9C4F-4C98-9FFA-720172B20C4B}" destId="{E9492AEE-96E0-475C-8A51-7643FA4C5BEF}" srcOrd="2" destOrd="0" parTransId="{17D99AA6-10BA-40A9-A9D6-E30D30E7ACEB}" sibTransId="{0535BE58-587A-4C4D-8D07-BC4F7A98972D}"/>
    <dgm:cxn modelId="{A8B52EF7-522B-44AD-A22B-A1B3FE3A512C}" type="presOf" srcId="{EACF0352-D997-452E-BEDD-FF17794156B2}" destId="{04F72F9E-3CA7-4B8E-9E06-910ED1361AA8}" srcOrd="0" destOrd="0" presId="urn:microsoft.com/office/officeart/2008/layout/LinedList"/>
    <dgm:cxn modelId="{7BC9D06F-91FF-453C-A4BD-09D7DFDEF626}" type="presParOf" srcId="{EC11333E-E6E0-4370-B995-D4FF0C8254E0}" destId="{8C6FE628-F43E-41B5-BD02-28686ABE3679}" srcOrd="0" destOrd="0" presId="urn:microsoft.com/office/officeart/2008/layout/LinedList"/>
    <dgm:cxn modelId="{1CC9A851-0380-4746-9795-E6C5315DBC0A}" type="presParOf" srcId="{EC11333E-E6E0-4370-B995-D4FF0C8254E0}" destId="{5F7F4748-13D1-4E02-B3F7-E5264E9BF3D0}" srcOrd="1" destOrd="0" presId="urn:microsoft.com/office/officeart/2008/layout/LinedList"/>
    <dgm:cxn modelId="{34C4BAF2-34FC-49D3-9F21-7D0D8F6874D0}" type="presParOf" srcId="{5F7F4748-13D1-4E02-B3F7-E5264E9BF3D0}" destId="{04F72F9E-3CA7-4B8E-9E06-910ED1361AA8}" srcOrd="0" destOrd="0" presId="urn:microsoft.com/office/officeart/2008/layout/LinedList"/>
    <dgm:cxn modelId="{D370A5F7-0428-49E4-9DBF-0AB19A4D65D7}" type="presParOf" srcId="{5F7F4748-13D1-4E02-B3F7-E5264E9BF3D0}" destId="{DF10287A-9B35-4C20-B44D-EB474FD31952}" srcOrd="1" destOrd="0" presId="urn:microsoft.com/office/officeart/2008/layout/LinedList"/>
    <dgm:cxn modelId="{775C478F-651E-4C25-AEF3-75D99465C7C6}" type="presParOf" srcId="{EC11333E-E6E0-4370-B995-D4FF0C8254E0}" destId="{D1D74B61-C79F-46B8-BDE2-1817675561F2}" srcOrd="2" destOrd="0" presId="urn:microsoft.com/office/officeart/2008/layout/LinedList"/>
    <dgm:cxn modelId="{FB29B76C-37F5-4F05-B874-BF2FC194FFE2}" type="presParOf" srcId="{EC11333E-E6E0-4370-B995-D4FF0C8254E0}" destId="{37E2D466-2C9F-449B-A6F5-1DC7BBBF7342}" srcOrd="3" destOrd="0" presId="urn:microsoft.com/office/officeart/2008/layout/LinedList"/>
    <dgm:cxn modelId="{6FFE04FD-9B54-490A-8781-B6764F132F28}" type="presParOf" srcId="{37E2D466-2C9F-449B-A6F5-1DC7BBBF7342}" destId="{3F9E556B-77BB-407F-91AE-15E8A4E2AD6F}" srcOrd="0" destOrd="0" presId="urn:microsoft.com/office/officeart/2008/layout/LinedList"/>
    <dgm:cxn modelId="{BA597D3F-37B6-41FD-8F99-8A78A0105BA9}" type="presParOf" srcId="{37E2D466-2C9F-449B-A6F5-1DC7BBBF7342}" destId="{DC5D07CA-5288-4ED9-8578-0A56ABD502CA}" srcOrd="1" destOrd="0" presId="urn:microsoft.com/office/officeart/2008/layout/LinedList"/>
    <dgm:cxn modelId="{622E8859-0B3D-4F52-8355-5E75EBA35444}" type="presParOf" srcId="{EC11333E-E6E0-4370-B995-D4FF0C8254E0}" destId="{6FEB4CC8-0C8A-4369-84F2-4EEB23676C97}" srcOrd="4" destOrd="0" presId="urn:microsoft.com/office/officeart/2008/layout/LinedList"/>
    <dgm:cxn modelId="{4F30A20B-39BF-4C18-AE3C-44D28ECDC8C2}" type="presParOf" srcId="{EC11333E-E6E0-4370-B995-D4FF0C8254E0}" destId="{663DFA3E-7C5F-46AA-8314-026FCB489CE0}" srcOrd="5" destOrd="0" presId="urn:microsoft.com/office/officeart/2008/layout/LinedList"/>
    <dgm:cxn modelId="{595E5CAC-6EBE-4CEF-A0F7-56A58352DC44}" type="presParOf" srcId="{663DFA3E-7C5F-46AA-8314-026FCB489CE0}" destId="{41793BC1-A21A-4B58-9B7E-373B7DD6A32F}" srcOrd="0" destOrd="0" presId="urn:microsoft.com/office/officeart/2008/layout/LinedList"/>
    <dgm:cxn modelId="{1D558F4D-D9D9-4F18-83D2-4182B5114169}" type="presParOf" srcId="{663DFA3E-7C5F-46AA-8314-026FCB489CE0}" destId="{49DEA161-DA64-47CC-9950-BCEC86C1E92A}" srcOrd="1" destOrd="0" presId="urn:microsoft.com/office/officeart/2008/layout/LinedList"/>
    <dgm:cxn modelId="{3363C416-9728-49B3-AA83-B67EDB58A6E9}" type="presParOf" srcId="{EC11333E-E6E0-4370-B995-D4FF0C8254E0}" destId="{D8F0C66E-64EF-4D26-8601-A1A4CEE6C826}" srcOrd="6" destOrd="0" presId="urn:microsoft.com/office/officeart/2008/layout/LinedList"/>
    <dgm:cxn modelId="{CC845846-F3F9-46D9-8016-C0ADC0B93072}" type="presParOf" srcId="{EC11333E-E6E0-4370-B995-D4FF0C8254E0}" destId="{61C808B5-48A4-49E1-A95C-6CEFCA48C088}" srcOrd="7" destOrd="0" presId="urn:microsoft.com/office/officeart/2008/layout/LinedList"/>
    <dgm:cxn modelId="{07AB4082-ECB3-42CA-9CD2-BBBDD6180298}" type="presParOf" srcId="{61C808B5-48A4-49E1-A95C-6CEFCA48C088}" destId="{91E99165-C99B-4281-9BE2-45476279A473}" srcOrd="0" destOrd="0" presId="urn:microsoft.com/office/officeart/2008/layout/LinedList"/>
    <dgm:cxn modelId="{F59432A7-B0B7-4F7C-B3DF-D07852FEF870}" type="presParOf" srcId="{61C808B5-48A4-49E1-A95C-6CEFCA48C088}" destId="{7581076E-5ED0-42AE-9CB9-62F514283841}" srcOrd="1" destOrd="0" presId="urn:microsoft.com/office/officeart/2008/layout/LinedList"/>
    <dgm:cxn modelId="{E550FD1E-5FD4-4109-A737-3702311008D9}" type="presParOf" srcId="{EC11333E-E6E0-4370-B995-D4FF0C8254E0}" destId="{AF1BE55A-03C3-4C07-B563-16AD0C55E410}" srcOrd="8" destOrd="0" presId="urn:microsoft.com/office/officeart/2008/layout/LinedList"/>
    <dgm:cxn modelId="{34F2621F-DA03-4D23-AD7D-4FCE5C721E48}" type="presParOf" srcId="{EC11333E-E6E0-4370-B995-D4FF0C8254E0}" destId="{218E4E54-251E-493B-A78D-6882AAE95468}" srcOrd="9" destOrd="0" presId="urn:microsoft.com/office/officeart/2008/layout/LinedList"/>
    <dgm:cxn modelId="{2E0D91D5-20C3-4632-9648-232C370421A9}" type="presParOf" srcId="{218E4E54-251E-493B-A78D-6882AAE95468}" destId="{30FABEF6-9AEF-4D5E-87AB-5F2D36351078}" srcOrd="0" destOrd="0" presId="urn:microsoft.com/office/officeart/2008/layout/LinedList"/>
    <dgm:cxn modelId="{67EE3DE7-3647-4EAD-88C9-7A14B140B125}" type="presParOf" srcId="{218E4E54-251E-493B-A78D-6882AAE95468}" destId="{7CE927FC-7123-46ED-8FE7-604F230D158B}" srcOrd="1" destOrd="0" presId="urn:microsoft.com/office/officeart/2008/layout/LinedList"/>
    <dgm:cxn modelId="{EBA9E228-4686-48FC-851A-C5DFEEFB3E78}" type="presParOf" srcId="{EC11333E-E6E0-4370-B995-D4FF0C8254E0}" destId="{B6305207-E64E-45F5-B938-827CC868734E}" srcOrd="10" destOrd="0" presId="urn:microsoft.com/office/officeart/2008/layout/LinedList"/>
    <dgm:cxn modelId="{7E7BC4EF-4780-4364-976B-543159833808}" type="presParOf" srcId="{EC11333E-E6E0-4370-B995-D4FF0C8254E0}" destId="{0E99162A-ECEF-4989-94D6-F7BF6523E3B5}" srcOrd="11" destOrd="0" presId="urn:microsoft.com/office/officeart/2008/layout/LinedList"/>
    <dgm:cxn modelId="{7E5992A1-7B15-4F8D-9524-FDDCB41E41C7}" type="presParOf" srcId="{0E99162A-ECEF-4989-94D6-F7BF6523E3B5}" destId="{54E4F8E3-7AF9-400E-AC3C-3E1A6DB3534B}" srcOrd="0" destOrd="0" presId="urn:microsoft.com/office/officeart/2008/layout/LinedList"/>
    <dgm:cxn modelId="{C084C6F5-7E82-4860-AEFD-1AD1458D3CB4}" type="presParOf" srcId="{0E99162A-ECEF-4989-94D6-F7BF6523E3B5}" destId="{126BFB08-756C-4BE0-BAF3-1283F534AEB8}" srcOrd="1" destOrd="0" presId="urn:microsoft.com/office/officeart/2008/layout/LinedList"/>
    <dgm:cxn modelId="{3A8C7BC5-18FB-4B71-857E-C248D0F610B4}" type="presParOf" srcId="{EC11333E-E6E0-4370-B995-D4FF0C8254E0}" destId="{EFE6719D-C97E-4179-B60A-E686CA7265EB}" srcOrd="12" destOrd="0" presId="urn:microsoft.com/office/officeart/2008/layout/LinedList"/>
    <dgm:cxn modelId="{444FC096-8956-4D9F-A1F8-81BF537D6A73}" type="presParOf" srcId="{EC11333E-E6E0-4370-B995-D4FF0C8254E0}" destId="{8A037A48-BF1A-4F05-9453-5DC7614BF0BE}" srcOrd="13" destOrd="0" presId="urn:microsoft.com/office/officeart/2008/layout/LinedList"/>
    <dgm:cxn modelId="{A0794828-D184-402B-A7DB-E582D6CB6A4F}" type="presParOf" srcId="{8A037A48-BF1A-4F05-9453-5DC7614BF0BE}" destId="{4C3F0F72-A744-467A-BB3D-867ACF50315F}" srcOrd="0" destOrd="0" presId="urn:microsoft.com/office/officeart/2008/layout/LinedList"/>
    <dgm:cxn modelId="{71B48009-FABB-4AB6-8BD9-30A7B784A485}" type="presParOf" srcId="{8A037A48-BF1A-4F05-9453-5DC7614BF0BE}" destId="{D9470363-A4BA-4988-A6B0-38B9EE3FCBB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Information från sjuksköterska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7. Vårdplaner (Ordinationer, instruktioner, signeringslistor)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Ändrat från ”</a:t>
          </a:r>
          <a:r>
            <a:rPr lang="sv-SE" i="1"/>
            <a:t>Ordinationer, vårdplaner, instruktioner, signeringslistor, övrigt</a:t>
          </a:r>
          <a:r>
            <a:rPr lang="sv-SE"/>
            <a:t>” då arbete pågår att inkludera </a:t>
          </a:r>
          <a:r>
            <a:rPr lang="sv-SE" i="1"/>
            <a:t>Ordinationer</a:t>
          </a:r>
          <a:r>
            <a:rPr lang="sv-SE"/>
            <a:t> från sjuksköterska till </a:t>
          </a:r>
          <a:r>
            <a:rPr lang="sv-SE" i="1"/>
            <a:t>Vårdplan</a:t>
          </a:r>
          <a:r>
            <a:rPr lang="sv-SE"/>
            <a:t>.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Information från arbetsterapeut och fysioterapeut/sjukgymnast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8. Vårdplaner (Ordinationer, instruktioner, signeringslistor)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Ändrat från ”</a:t>
          </a:r>
          <a:r>
            <a:rPr lang="sv-SE" i="1"/>
            <a:t>Ordinationer, vårdplaner, instruktioner, signeringslistor, övrigt</a:t>
          </a:r>
          <a:r>
            <a:rPr lang="sv-SE"/>
            <a:t>” då arbete pågår att inkludera </a:t>
          </a:r>
          <a:r>
            <a:rPr lang="sv-SE" i="1"/>
            <a:t>Ordinationer</a:t>
          </a:r>
          <a:r>
            <a:rPr lang="sv-SE"/>
            <a:t> från sjuksköterska till </a:t>
          </a:r>
          <a:r>
            <a:rPr lang="sv-SE" i="1"/>
            <a:t>Vårdplan</a:t>
          </a:r>
          <a:r>
            <a:rPr lang="sv-SE"/>
            <a:t>.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CF5BB7C-DF35-40CA-8602-E260DAEA13DA}" type="doc">
      <dgm:prSet loTypeId="urn:microsoft.com/office/officeart/2005/8/layout/hierarchy1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96A2237-5810-40D9-AD88-B2372458C081}">
      <dgm:prSet/>
      <dgm:spPr/>
      <dgm:t>
        <a:bodyPr/>
        <a:lstStyle/>
        <a:p>
          <a:r>
            <a:rPr lang="sv-SE"/>
            <a:t>Rubrik: </a:t>
          </a:r>
          <a:r>
            <a:rPr lang="sv-SE" b="1"/>
            <a:t>Information om hjälpmedel</a:t>
          </a:r>
          <a:endParaRPr lang="en-US"/>
        </a:p>
      </dgm:t>
    </dgm:pt>
    <dgm:pt modelId="{2EC50A1D-32B5-45D6-9B38-9096FBE3C8B3}" type="parTrans" cxnId="{BF431101-AB5D-4592-BA5F-4D8EB2EBF35D}">
      <dgm:prSet/>
      <dgm:spPr/>
      <dgm:t>
        <a:bodyPr/>
        <a:lstStyle/>
        <a:p>
          <a:endParaRPr lang="en-US"/>
        </a:p>
      </dgm:t>
    </dgm:pt>
    <dgm:pt modelId="{1DCB737A-D17C-4479-80BF-EA3115DC2CE6}" type="sibTrans" cxnId="{BF431101-AB5D-4592-BA5F-4D8EB2EBF35D}">
      <dgm:prSet/>
      <dgm:spPr/>
      <dgm:t>
        <a:bodyPr/>
        <a:lstStyle/>
        <a:p>
          <a:endParaRPr lang="en-US"/>
        </a:p>
      </dgm:t>
    </dgm:pt>
    <dgm:pt modelId="{55457850-57CC-43B0-BA66-2FD34556CCFC}">
      <dgm:prSet/>
      <dgm:spPr/>
      <dgm:t>
        <a:bodyPr/>
        <a:lstStyle/>
        <a:p>
          <a:r>
            <a:rPr lang="sv-SE"/>
            <a:t>Flik: 9. Bruksanvisning, låneförbindelser, återlämnande av hjälpmedel</a:t>
          </a:r>
          <a:endParaRPr lang="en-US"/>
        </a:p>
      </dgm:t>
    </dgm:pt>
    <dgm:pt modelId="{70E035D6-959F-44D1-B2FB-983C587257ED}" type="parTrans" cxnId="{B1F23944-00BD-43D8-8E20-232B36858423}">
      <dgm:prSet/>
      <dgm:spPr/>
      <dgm:t>
        <a:bodyPr/>
        <a:lstStyle/>
        <a:p>
          <a:endParaRPr lang="en-US"/>
        </a:p>
      </dgm:t>
    </dgm:pt>
    <dgm:pt modelId="{74F6DF88-85F7-4B8F-9AD3-2021931AF455}" type="sibTrans" cxnId="{B1F23944-00BD-43D8-8E20-232B36858423}">
      <dgm:prSet/>
      <dgm:spPr/>
      <dgm:t>
        <a:bodyPr/>
        <a:lstStyle/>
        <a:p>
          <a:endParaRPr lang="en-US"/>
        </a:p>
      </dgm:t>
    </dgm:pt>
    <dgm:pt modelId="{AAD1A4DB-067F-4197-818D-30423E7F2B5C}">
      <dgm:prSet/>
      <dgm:spPr/>
      <dgm:t>
        <a:bodyPr/>
        <a:lstStyle/>
        <a:p>
          <a:r>
            <a:rPr lang="sv-SE"/>
            <a:t>Ersätts mer och mer digitalt men måste fortfarande vara med.</a:t>
          </a:r>
          <a:endParaRPr lang="en-US"/>
        </a:p>
      </dgm:t>
    </dgm:pt>
    <dgm:pt modelId="{052E1E7E-4D3C-4D93-973A-FD26F039C7FD}" type="parTrans" cxnId="{5121976C-E494-4E6A-A7F6-33C5F64D7945}">
      <dgm:prSet/>
      <dgm:spPr/>
      <dgm:t>
        <a:bodyPr/>
        <a:lstStyle/>
        <a:p>
          <a:endParaRPr lang="en-US"/>
        </a:p>
      </dgm:t>
    </dgm:pt>
    <dgm:pt modelId="{ABFD6253-E4A6-469F-8AEB-C98F27D01224}" type="sibTrans" cxnId="{5121976C-E494-4E6A-A7F6-33C5F64D7945}">
      <dgm:prSet/>
      <dgm:spPr/>
      <dgm:t>
        <a:bodyPr/>
        <a:lstStyle/>
        <a:p>
          <a:endParaRPr lang="en-US"/>
        </a:p>
      </dgm:t>
    </dgm:pt>
    <dgm:pt modelId="{05F8E641-222F-4460-8649-D432F0B8F68C}" type="pres">
      <dgm:prSet presAssocID="{6CF5BB7C-DF35-40CA-8602-E260DAEA13D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895B21-5816-4E7E-B1B3-352080D46DE8}" type="pres">
      <dgm:prSet presAssocID="{496A2237-5810-40D9-AD88-B2372458C081}" presName="hierRoot1" presStyleCnt="0"/>
      <dgm:spPr/>
    </dgm:pt>
    <dgm:pt modelId="{81A884D5-8483-4F31-9CB9-F1113AB6D1CD}" type="pres">
      <dgm:prSet presAssocID="{496A2237-5810-40D9-AD88-B2372458C081}" presName="composite" presStyleCnt="0"/>
      <dgm:spPr/>
    </dgm:pt>
    <dgm:pt modelId="{E6A75C1B-BCBB-4669-81B4-AE44261E5FB2}" type="pres">
      <dgm:prSet presAssocID="{496A2237-5810-40D9-AD88-B2372458C081}" presName="background" presStyleLbl="node0" presStyleIdx="0" presStyleCnt="3"/>
      <dgm:spPr/>
    </dgm:pt>
    <dgm:pt modelId="{D9E8D972-7EB1-42F1-8C3F-47FBE430A81D}" type="pres">
      <dgm:prSet presAssocID="{496A2237-5810-40D9-AD88-B2372458C081}" presName="text" presStyleLbl="fgAcc0" presStyleIdx="0" presStyleCnt="3">
        <dgm:presLayoutVars>
          <dgm:chPref val="3"/>
        </dgm:presLayoutVars>
      </dgm:prSet>
      <dgm:spPr/>
    </dgm:pt>
    <dgm:pt modelId="{AE968F23-7DC9-4507-96A8-B61176ADC450}" type="pres">
      <dgm:prSet presAssocID="{496A2237-5810-40D9-AD88-B2372458C081}" presName="hierChild2" presStyleCnt="0"/>
      <dgm:spPr/>
    </dgm:pt>
    <dgm:pt modelId="{0DD583CD-9DE0-4145-B0EB-42BECA2F9B96}" type="pres">
      <dgm:prSet presAssocID="{55457850-57CC-43B0-BA66-2FD34556CCFC}" presName="hierRoot1" presStyleCnt="0"/>
      <dgm:spPr/>
    </dgm:pt>
    <dgm:pt modelId="{EECA8083-C757-43E4-82B3-C89230F3985B}" type="pres">
      <dgm:prSet presAssocID="{55457850-57CC-43B0-BA66-2FD34556CCFC}" presName="composite" presStyleCnt="0"/>
      <dgm:spPr/>
    </dgm:pt>
    <dgm:pt modelId="{5B19E354-9803-4208-AEB2-35C6009048E1}" type="pres">
      <dgm:prSet presAssocID="{55457850-57CC-43B0-BA66-2FD34556CCFC}" presName="background" presStyleLbl="node0" presStyleIdx="1" presStyleCnt="3"/>
      <dgm:spPr/>
    </dgm:pt>
    <dgm:pt modelId="{4BFF1A4C-597B-4C7B-B002-18AC5B96D041}" type="pres">
      <dgm:prSet presAssocID="{55457850-57CC-43B0-BA66-2FD34556CCFC}" presName="text" presStyleLbl="fgAcc0" presStyleIdx="1" presStyleCnt="3">
        <dgm:presLayoutVars>
          <dgm:chPref val="3"/>
        </dgm:presLayoutVars>
      </dgm:prSet>
      <dgm:spPr/>
    </dgm:pt>
    <dgm:pt modelId="{E20006CE-62C0-41ED-A998-24C3EF39F9DB}" type="pres">
      <dgm:prSet presAssocID="{55457850-57CC-43B0-BA66-2FD34556CCFC}" presName="hierChild2" presStyleCnt="0"/>
      <dgm:spPr/>
    </dgm:pt>
    <dgm:pt modelId="{12A25875-187E-45D4-BC41-8843293C4EC1}" type="pres">
      <dgm:prSet presAssocID="{AAD1A4DB-067F-4197-818D-30423E7F2B5C}" presName="hierRoot1" presStyleCnt="0"/>
      <dgm:spPr/>
    </dgm:pt>
    <dgm:pt modelId="{F0FEFDAD-DC31-4761-B3E4-414E551BB9C3}" type="pres">
      <dgm:prSet presAssocID="{AAD1A4DB-067F-4197-818D-30423E7F2B5C}" presName="composite" presStyleCnt="0"/>
      <dgm:spPr/>
    </dgm:pt>
    <dgm:pt modelId="{3FF3FDEC-7B2D-4BD5-815A-8CEB3683466A}" type="pres">
      <dgm:prSet presAssocID="{AAD1A4DB-067F-4197-818D-30423E7F2B5C}" presName="background" presStyleLbl="node0" presStyleIdx="2" presStyleCnt="3"/>
      <dgm:spPr/>
    </dgm:pt>
    <dgm:pt modelId="{F20B5648-4488-4211-A2F0-95F05CCF0158}" type="pres">
      <dgm:prSet presAssocID="{AAD1A4DB-067F-4197-818D-30423E7F2B5C}" presName="text" presStyleLbl="fgAcc0" presStyleIdx="2" presStyleCnt="3">
        <dgm:presLayoutVars>
          <dgm:chPref val="3"/>
        </dgm:presLayoutVars>
      </dgm:prSet>
      <dgm:spPr/>
    </dgm:pt>
    <dgm:pt modelId="{529A0538-F63F-40BF-81C3-8FD297A56AAB}" type="pres">
      <dgm:prSet presAssocID="{AAD1A4DB-067F-4197-818D-30423E7F2B5C}" presName="hierChild2" presStyleCnt="0"/>
      <dgm:spPr/>
    </dgm:pt>
  </dgm:ptLst>
  <dgm:cxnLst>
    <dgm:cxn modelId="{BF431101-AB5D-4592-BA5F-4D8EB2EBF35D}" srcId="{6CF5BB7C-DF35-40CA-8602-E260DAEA13DA}" destId="{496A2237-5810-40D9-AD88-B2372458C081}" srcOrd="0" destOrd="0" parTransId="{2EC50A1D-32B5-45D6-9B38-9096FBE3C8B3}" sibTransId="{1DCB737A-D17C-4479-80BF-EA3115DC2CE6}"/>
    <dgm:cxn modelId="{1540E728-3E1D-4D96-92F2-98F2BACFBAD2}" type="presOf" srcId="{496A2237-5810-40D9-AD88-B2372458C081}" destId="{D9E8D972-7EB1-42F1-8C3F-47FBE430A81D}" srcOrd="0" destOrd="0" presId="urn:microsoft.com/office/officeart/2005/8/layout/hierarchy1"/>
    <dgm:cxn modelId="{CC1BAD2F-E69C-4783-B081-42803474EC45}" type="presOf" srcId="{AAD1A4DB-067F-4197-818D-30423E7F2B5C}" destId="{F20B5648-4488-4211-A2F0-95F05CCF0158}" srcOrd="0" destOrd="0" presId="urn:microsoft.com/office/officeart/2005/8/layout/hierarchy1"/>
    <dgm:cxn modelId="{B1F23944-00BD-43D8-8E20-232B36858423}" srcId="{6CF5BB7C-DF35-40CA-8602-E260DAEA13DA}" destId="{55457850-57CC-43B0-BA66-2FD34556CCFC}" srcOrd="1" destOrd="0" parTransId="{70E035D6-959F-44D1-B2FB-983C587257ED}" sibTransId="{74F6DF88-85F7-4B8F-9AD3-2021931AF455}"/>
    <dgm:cxn modelId="{5121976C-E494-4E6A-A7F6-33C5F64D7945}" srcId="{6CF5BB7C-DF35-40CA-8602-E260DAEA13DA}" destId="{AAD1A4DB-067F-4197-818D-30423E7F2B5C}" srcOrd="2" destOrd="0" parTransId="{052E1E7E-4D3C-4D93-973A-FD26F039C7FD}" sibTransId="{ABFD6253-E4A6-469F-8AEB-C98F27D01224}"/>
    <dgm:cxn modelId="{5683B794-0DC7-4525-A8B4-88ED87D1BC2E}" type="presOf" srcId="{6CF5BB7C-DF35-40CA-8602-E260DAEA13DA}" destId="{05F8E641-222F-4460-8649-D432F0B8F68C}" srcOrd="0" destOrd="0" presId="urn:microsoft.com/office/officeart/2005/8/layout/hierarchy1"/>
    <dgm:cxn modelId="{5C7E8DEA-61A6-420E-8BFC-0DD912CCFFC8}" type="presOf" srcId="{55457850-57CC-43B0-BA66-2FD34556CCFC}" destId="{4BFF1A4C-597B-4C7B-B002-18AC5B96D041}" srcOrd="0" destOrd="0" presId="urn:microsoft.com/office/officeart/2005/8/layout/hierarchy1"/>
    <dgm:cxn modelId="{A89FC920-D22C-49BE-A3C5-F71E05B7EC31}" type="presParOf" srcId="{05F8E641-222F-4460-8649-D432F0B8F68C}" destId="{A5895B21-5816-4E7E-B1B3-352080D46DE8}" srcOrd="0" destOrd="0" presId="urn:microsoft.com/office/officeart/2005/8/layout/hierarchy1"/>
    <dgm:cxn modelId="{A1CFEE4C-CD84-40C3-8107-9518478F7A3A}" type="presParOf" srcId="{A5895B21-5816-4E7E-B1B3-352080D46DE8}" destId="{81A884D5-8483-4F31-9CB9-F1113AB6D1CD}" srcOrd="0" destOrd="0" presId="urn:microsoft.com/office/officeart/2005/8/layout/hierarchy1"/>
    <dgm:cxn modelId="{B6AE8608-47C3-4C91-9E48-51158D4C0D18}" type="presParOf" srcId="{81A884D5-8483-4F31-9CB9-F1113AB6D1CD}" destId="{E6A75C1B-BCBB-4669-81B4-AE44261E5FB2}" srcOrd="0" destOrd="0" presId="urn:microsoft.com/office/officeart/2005/8/layout/hierarchy1"/>
    <dgm:cxn modelId="{41F16042-33D8-4A55-85B9-39829A140148}" type="presParOf" srcId="{81A884D5-8483-4F31-9CB9-F1113AB6D1CD}" destId="{D9E8D972-7EB1-42F1-8C3F-47FBE430A81D}" srcOrd="1" destOrd="0" presId="urn:microsoft.com/office/officeart/2005/8/layout/hierarchy1"/>
    <dgm:cxn modelId="{1412D740-CE14-4222-90E1-35F847634FF8}" type="presParOf" srcId="{A5895B21-5816-4E7E-B1B3-352080D46DE8}" destId="{AE968F23-7DC9-4507-96A8-B61176ADC450}" srcOrd="1" destOrd="0" presId="urn:microsoft.com/office/officeart/2005/8/layout/hierarchy1"/>
    <dgm:cxn modelId="{917F1E69-5386-49E8-8272-7CF35F74FC76}" type="presParOf" srcId="{05F8E641-222F-4460-8649-D432F0B8F68C}" destId="{0DD583CD-9DE0-4145-B0EB-42BECA2F9B96}" srcOrd="1" destOrd="0" presId="urn:microsoft.com/office/officeart/2005/8/layout/hierarchy1"/>
    <dgm:cxn modelId="{C4D70478-4469-42BE-9751-1D2272A02B47}" type="presParOf" srcId="{0DD583CD-9DE0-4145-B0EB-42BECA2F9B96}" destId="{EECA8083-C757-43E4-82B3-C89230F3985B}" srcOrd="0" destOrd="0" presId="urn:microsoft.com/office/officeart/2005/8/layout/hierarchy1"/>
    <dgm:cxn modelId="{5A81770C-ACD1-49AE-B883-9DAB10A8E585}" type="presParOf" srcId="{EECA8083-C757-43E4-82B3-C89230F3985B}" destId="{5B19E354-9803-4208-AEB2-35C6009048E1}" srcOrd="0" destOrd="0" presId="urn:microsoft.com/office/officeart/2005/8/layout/hierarchy1"/>
    <dgm:cxn modelId="{8933BDDE-A6F2-4E93-9DDA-23FB938829A7}" type="presParOf" srcId="{EECA8083-C757-43E4-82B3-C89230F3985B}" destId="{4BFF1A4C-597B-4C7B-B002-18AC5B96D041}" srcOrd="1" destOrd="0" presId="urn:microsoft.com/office/officeart/2005/8/layout/hierarchy1"/>
    <dgm:cxn modelId="{200F3A80-5876-48A1-AF03-CA0A64361959}" type="presParOf" srcId="{0DD583CD-9DE0-4145-B0EB-42BECA2F9B96}" destId="{E20006CE-62C0-41ED-A998-24C3EF39F9DB}" srcOrd="1" destOrd="0" presId="urn:microsoft.com/office/officeart/2005/8/layout/hierarchy1"/>
    <dgm:cxn modelId="{9B651C77-8956-4E62-86F4-C6A8D027D144}" type="presParOf" srcId="{05F8E641-222F-4460-8649-D432F0B8F68C}" destId="{12A25875-187E-45D4-BC41-8843293C4EC1}" srcOrd="2" destOrd="0" presId="urn:microsoft.com/office/officeart/2005/8/layout/hierarchy1"/>
    <dgm:cxn modelId="{318D4E42-238F-40ED-A593-21D8B1B80453}" type="presParOf" srcId="{12A25875-187E-45D4-BC41-8843293C4EC1}" destId="{F0FEFDAD-DC31-4761-B3E4-414E551BB9C3}" srcOrd="0" destOrd="0" presId="urn:microsoft.com/office/officeart/2005/8/layout/hierarchy1"/>
    <dgm:cxn modelId="{E376CAFA-EB92-42FC-9EB3-C255F933B098}" type="presParOf" srcId="{F0FEFDAD-DC31-4761-B3E4-414E551BB9C3}" destId="{3FF3FDEC-7B2D-4BD5-815A-8CEB3683466A}" srcOrd="0" destOrd="0" presId="urn:microsoft.com/office/officeart/2005/8/layout/hierarchy1"/>
    <dgm:cxn modelId="{12CC03B2-8723-43F1-8ADF-A11A907C25D0}" type="presParOf" srcId="{F0FEFDAD-DC31-4761-B3E4-414E551BB9C3}" destId="{F20B5648-4488-4211-A2F0-95F05CCF0158}" srcOrd="1" destOrd="0" presId="urn:microsoft.com/office/officeart/2005/8/layout/hierarchy1"/>
    <dgm:cxn modelId="{690C40FD-ADA2-4995-8383-4E20EC844D33}" type="presParOf" srcId="{12A25875-187E-45D4-BC41-8843293C4EC1}" destId="{529A0538-F63F-40BF-81C3-8FD297A56AAB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0DE20D-5820-4094-A5D1-829BAC359D16}">
      <dsp:nvSpPr>
        <dsp:cNvPr id="0" name=""/>
        <dsp:cNvSpPr/>
      </dsp:nvSpPr>
      <dsp:spPr>
        <a:xfrm>
          <a:off x="0" y="360641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04A6D0-A974-47E6-848C-AEA350B4ACFD}">
      <dsp:nvSpPr>
        <dsp:cNvPr id="0" name=""/>
        <dsp:cNvSpPr/>
      </dsp:nvSpPr>
      <dsp:spPr>
        <a:xfrm>
          <a:off x="504000" y="94961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Pärmen</a:t>
          </a:r>
          <a:r>
            <a:rPr lang="en-US" sz="2000" kern="1200"/>
            <a:t> </a:t>
          </a:r>
          <a:r>
            <a:rPr lang="en-US" sz="2000" kern="1200" err="1"/>
            <a:t>bör</a:t>
          </a:r>
          <a:r>
            <a:rPr lang="en-US" sz="2000" kern="1200"/>
            <a:t> </a:t>
          </a:r>
          <a:r>
            <a:rPr lang="en-US" sz="2000" kern="1200" err="1"/>
            <a:t>vara</a:t>
          </a:r>
          <a:r>
            <a:rPr lang="en-US" sz="2000" kern="1200"/>
            <a:t> </a:t>
          </a:r>
          <a:r>
            <a:rPr lang="en-US" sz="2000" kern="1200" err="1"/>
            <a:t>användarvänlig</a:t>
          </a:r>
          <a:r>
            <a:rPr lang="en-US" sz="2000" kern="1200"/>
            <a:t> för </a:t>
          </a:r>
          <a:r>
            <a:rPr lang="en-US" sz="2000" kern="1200" err="1"/>
            <a:t>alla</a:t>
          </a:r>
          <a:r>
            <a:rPr lang="en-US" sz="2000" kern="1200"/>
            <a:t> </a:t>
          </a:r>
        </a:p>
      </dsp:txBody>
      <dsp:txXfrm>
        <a:off x="529939" y="120900"/>
        <a:ext cx="7004122" cy="479482"/>
      </dsp:txXfrm>
    </dsp:sp>
    <dsp:sp modelId="{18BAF9D9-199F-48C7-BA48-642EE94E514B}">
      <dsp:nvSpPr>
        <dsp:cNvPr id="0" name=""/>
        <dsp:cNvSpPr/>
      </dsp:nvSpPr>
      <dsp:spPr>
        <a:xfrm>
          <a:off x="0" y="1177121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7BB83E-3CA8-4B0A-BEE3-7BE757535590}">
      <dsp:nvSpPr>
        <dsp:cNvPr id="0" name=""/>
        <dsp:cNvSpPr/>
      </dsp:nvSpPr>
      <dsp:spPr>
        <a:xfrm>
          <a:off x="504000" y="911441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Många</a:t>
          </a:r>
          <a:r>
            <a:rPr lang="en-US" sz="2000" kern="1200"/>
            <a:t> </a:t>
          </a:r>
          <a:r>
            <a:rPr lang="en-US" sz="2000" kern="1200" err="1"/>
            <a:t>behov</a:t>
          </a:r>
          <a:r>
            <a:rPr lang="en-US" sz="2000" kern="1200"/>
            <a:t> </a:t>
          </a:r>
          <a:r>
            <a:rPr lang="en-US" sz="2000" kern="1200" err="1"/>
            <a:t>och</a:t>
          </a:r>
          <a:r>
            <a:rPr lang="en-US" sz="2000" kern="1200"/>
            <a:t> </a:t>
          </a:r>
          <a:r>
            <a:rPr lang="en-US" sz="2000" kern="1200" err="1"/>
            <a:t>funktioner</a:t>
          </a:r>
          <a:r>
            <a:rPr lang="en-US" sz="2000" kern="1200"/>
            <a:t>: </a:t>
          </a:r>
          <a:r>
            <a:rPr lang="en-US" sz="2000" kern="1200" err="1"/>
            <a:t>Signeringspärm</a:t>
          </a:r>
          <a:r>
            <a:rPr lang="en-US" sz="2000" kern="1200"/>
            <a:t>, </a:t>
          </a:r>
          <a:r>
            <a:rPr lang="en-US" sz="2000" kern="1200" err="1"/>
            <a:t>informationspärm</a:t>
          </a:r>
          <a:r>
            <a:rPr lang="en-US" sz="2000" kern="1200"/>
            <a:t>, </a:t>
          </a:r>
          <a:r>
            <a:rPr lang="en-US" sz="2000" kern="1200" err="1"/>
            <a:t>kommunikationspärm</a:t>
          </a:r>
          <a:r>
            <a:rPr lang="en-US" sz="2000" kern="1200"/>
            <a:t> </a:t>
          </a:r>
          <a:r>
            <a:rPr lang="en-US" sz="2000" kern="1200" err="1"/>
            <a:t>m.m</a:t>
          </a:r>
          <a:r>
            <a:rPr lang="en-US" sz="1800" kern="1200" err="1"/>
            <a:t>.</a:t>
          </a:r>
          <a:endParaRPr lang="en-US" sz="1800" kern="1200"/>
        </a:p>
      </dsp:txBody>
      <dsp:txXfrm>
        <a:off x="529939" y="937380"/>
        <a:ext cx="7004122" cy="479482"/>
      </dsp:txXfrm>
    </dsp:sp>
    <dsp:sp modelId="{8E6EDA53-C0D0-4C45-8E1D-0B84173358F9}">
      <dsp:nvSpPr>
        <dsp:cNvPr id="0" name=""/>
        <dsp:cNvSpPr/>
      </dsp:nvSpPr>
      <dsp:spPr>
        <a:xfrm>
          <a:off x="0" y="1993601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FF9B3F-B7E2-458E-81AC-5C01676FAEE2}">
      <dsp:nvSpPr>
        <dsp:cNvPr id="0" name=""/>
        <dsp:cNvSpPr/>
      </dsp:nvSpPr>
      <dsp:spPr>
        <a:xfrm>
          <a:off x="504000" y="1727922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Legitimerad</a:t>
          </a:r>
          <a:r>
            <a:rPr lang="en-US" sz="2000" kern="1200"/>
            <a:t> personal </a:t>
          </a:r>
          <a:r>
            <a:rPr lang="en-US" sz="2000" kern="1200" err="1"/>
            <a:t>använder</a:t>
          </a:r>
          <a:r>
            <a:rPr lang="en-US" sz="2000" kern="1200"/>
            <a:t> </a:t>
          </a:r>
          <a:r>
            <a:rPr lang="en-US" sz="2000" kern="1200" err="1"/>
            <a:t>pärmen</a:t>
          </a:r>
          <a:endParaRPr lang="en-US" sz="2000" kern="1200"/>
        </a:p>
      </dsp:txBody>
      <dsp:txXfrm>
        <a:off x="529939" y="1753861"/>
        <a:ext cx="7004122" cy="479482"/>
      </dsp:txXfrm>
    </dsp:sp>
    <dsp:sp modelId="{DA28D8F8-B2F1-42EE-9B42-67A9E927DB68}">
      <dsp:nvSpPr>
        <dsp:cNvPr id="0" name=""/>
        <dsp:cNvSpPr/>
      </dsp:nvSpPr>
      <dsp:spPr>
        <a:xfrm>
          <a:off x="0" y="2810082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F0114DE-3E50-40D0-9CD6-A9CA5F91D813}">
      <dsp:nvSpPr>
        <dsp:cNvPr id="0" name=""/>
        <dsp:cNvSpPr/>
      </dsp:nvSpPr>
      <dsp:spPr>
        <a:xfrm>
          <a:off x="504000" y="2544401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Utförare</a:t>
          </a:r>
          <a:r>
            <a:rPr lang="en-US" sz="2000" kern="1200"/>
            <a:t>/</a:t>
          </a:r>
          <a:r>
            <a:rPr lang="en-US" sz="2000" kern="1200" err="1"/>
            <a:t>omsorgspersonal</a:t>
          </a:r>
          <a:r>
            <a:rPr lang="en-US" sz="2000" kern="1200"/>
            <a:t> </a:t>
          </a:r>
          <a:r>
            <a:rPr lang="en-US" sz="2000" kern="1200" err="1"/>
            <a:t>använder</a:t>
          </a:r>
          <a:r>
            <a:rPr lang="en-US" sz="2000" kern="1200"/>
            <a:t> </a:t>
          </a:r>
          <a:r>
            <a:rPr lang="en-US" sz="2000" kern="1200" err="1"/>
            <a:t>pärmen</a:t>
          </a:r>
          <a:endParaRPr lang="en-US" sz="2000" kern="1200"/>
        </a:p>
      </dsp:txBody>
      <dsp:txXfrm>
        <a:off x="529939" y="2570340"/>
        <a:ext cx="7004122" cy="479482"/>
      </dsp:txXfrm>
    </dsp:sp>
    <dsp:sp modelId="{61A210C6-EE1E-4493-9A21-C33092CF6B48}">
      <dsp:nvSpPr>
        <dsp:cNvPr id="0" name=""/>
        <dsp:cNvSpPr/>
      </dsp:nvSpPr>
      <dsp:spPr>
        <a:xfrm>
          <a:off x="0" y="3626562"/>
          <a:ext cx="10080000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453562-9DCA-4C33-9048-553CF71D0152}">
      <dsp:nvSpPr>
        <dsp:cNvPr id="0" name=""/>
        <dsp:cNvSpPr/>
      </dsp:nvSpPr>
      <dsp:spPr>
        <a:xfrm>
          <a:off x="504000" y="3360882"/>
          <a:ext cx="7056000" cy="53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0" tIns="0" rIns="26670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err="1"/>
            <a:t>Patientens</a:t>
          </a:r>
          <a:r>
            <a:rPr lang="en-US" sz="2000" kern="1200"/>
            <a:t> </a:t>
          </a:r>
          <a:r>
            <a:rPr lang="en-US" sz="2000" kern="1200" err="1"/>
            <a:t>pärm</a:t>
          </a:r>
          <a:endParaRPr lang="en-US" sz="2000" kern="1200"/>
        </a:p>
      </dsp:txBody>
      <dsp:txXfrm>
        <a:off x="529939" y="3386821"/>
        <a:ext cx="7004122" cy="47948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Rubrik: </a:t>
          </a:r>
          <a:r>
            <a:rPr lang="en-US" sz="2200" b="1" kern="1200"/>
            <a:t>Ansvarsfördelning mellan kommun och region</a:t>
          </a:r>
          <a:endParaRPr lang="en-US" sz="22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/>
            <a:t>Flik: 10. Information om kommunal hälso- sjukvård</a:t>
          </a:r>
          <a:endParaRPr lang="en-US" sz="22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200" kern="1200"/>
            <a:t>Här kommer nya informationen vad patienten kan förvänta sig och vända sig. </a:t>
          </a:r>
          <a:endParaRPr lang="en-US" sz="2200" kern="1200"/>
        </a:p>
      </dsp:txBody>
      <dsp:txXfrm>
        <a:off x="7297727" y="1389801"/>
        <a:ext cx="2729545" cy="1694771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Rubrik: </a:t>
          </a:r>
          <a:r>
            <a:rPr lang="en-US" sz="2200" b="1" kern="1200"/>
            <a:t>Ansvarsfördelning mellan kommun och region</a:t>
          </a:r>
          <a:endParaRPr lang="en-US" sz="22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Flik: 11. SIP</a:t>
          </a:r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Här kan dokument från SIP placeras. Saknar idag en plats hos patienten och förblir kvar i Samsa</a:t>
          </a:r>
        </a:p>
      </dsp:txBody>
      <dsp:txXfrm>
        <a:off x="7297727" y="1389801"/>
        <a:ext cx="2729545" cy="169477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CB1D5-A8F9-4C33-B834-920878D35A10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9F713F1-9CAA-49EB-971B-D781B700CF33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Rubrik: </a:t>
          </a:r>
          <a:r>
            <a:rPr lang="en-US" sz="2100" b="1" kern="1200"/>
            <a:t>Ansvarsfördelning mellan kommun och region</a:t>
          </a:r>
          <a:endParaRPr lang="en-US" sz="2100" kern="1200"/>
        </a:p>
      </dsp:txBody>
      <dsp:txXfrm>
        <a:off x="367727" y="1389801"/>
        <a:ext cx="2729545" cy="1694771"/>
      </dsp:txXfrm>
    </dsp:sp>
    <dsp:sp modelId="{0BA40654-7689-42D4-A213-F2883D00A44B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928C66E-16F1-4464-8430-EAC6556DF19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Flik: 12. Dokument från andra vårdgivare</a:t>
          </a:r>
        </a:p>
      </dsp:txBody>
      <dsp:txXfrm>
        <a:off x="3832727" y="1389801"/>
        <a:ext cx="2729545" cy="1694771"/>
      </dsp:txXfrm>
    </dsp:sp>
    <dsp:sp modelId="{953B8D30-CFD6-4AE7-B23C-A41E66EFAE83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29F4446-7404-48DC-9082-7268086D5FF0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Här kan andra dokument från andra vårdgivare placeras för att underlätta vem som gör vad.</a:t>
          </a:r>
        </a:p>
      </dsp:txBody>
      <dsp:txXfrm>
        <a:off x="7297727" y="1389801"/>
        <a:ext cx="2729545" cy="1694771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12E395A-8B11-49CB-B3FF-F886288E955B}">
      <dsp:nvSpPr>
        <dsp:cNvPr id="0" name=""/>
        <dsp:cNvSpPr/>
      </dsp:nvSpPr>
      <dsp:spPr>
        <a:xfrm>
          <a:off x="0" y="0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79DDA7C-5C7F-41F6-878C-6E0D9169B9BF}">
      <dsp:nvSpPr>
        <dsp:cNvPr id="0" name=""/>
        <dsp:cNvSpPr/>
      </dsp:nvSpPr>
      <dsp:spPr>
        <a:xfrm>
          <a:off x="210166" y="159584"/>
          <a:ext cx="382121" cy="38212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066BA0-C6A3-4E58-8DF3-EF36E9B0D88D}">
      <dsp:nvSpPr>
        <dsp:cNvPr id="0" name=""/>
        <dsp:cNvSpPr/>
      </dsp:nvSpPr>
      <dsp:spPr>
        <a:xfrm>
          <a:off x="802455" y="3261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1 Verksamhetschefers godkännande</a:t>
          </a:r>
        </a:p>
      </dsp:txBody>
      <dsp:txXfrm>
        <a:off x="802455" y="3261"/>
        <a:ext cx="4536281" cy="694766"/>
      </dsp:txXfrm>
    </dsp:sp>
    <dsp:sp modelId="{BCFBBF0C-1505-49F4-B08C-47B4ABE15690}">
      <dsp:nvSpPr>
        <dsp:cNvPr id="0" name=""/>
        <dsp:cNvSpPr/>
      </dsp:nvSpPr>
      <dsp:spPr>
        <a:xfrm>
          <a:off x="5338737" y="3261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April 2025: Beslut av införande</a:t>
          </a:r>
        </a:p>
      </dsp:txBody>
      <dsp:txXfrm>
        <a:off x="5338737" y="3261"/>
        <a:ext cx="4741887" cy="694766"/>
      </dsp:txXfrm>
    </dsp:sp>
    <dsp:sp modelId="{ADD32CCA-3CFB-49FB-B37D-001E8C8938FF}">
      <dsp:nvSpPr>
        <dsp:cNvPr id="0" name=""/>
        <dsp:cNvSpPr/>
      </dsp:nvSpPr>
      <dsp:spPr>
        <a:xfrm>
          <a:off x="0" y="861444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A1846A-E343-4C69-86C8-2E1D823FC498}">
      <dsp:nvSpPr>
        <dsp:cNvPr id="0" name=""/>
        <dsp:cNvSpPr/>
      </dsp:nvSpPr>
      <dsp:spPr>
        <a:xfrm>
          <a:off x="210166" y="1028042"/>
          <a:ext cx="382121" cy="38212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1E3372-249D-4304-BBF5-D794F9DD6919}">
      <dsp:nvSpPr>
        <dsp:cNvPr id="0" name=""/>
        <dsp:cNvSpPr/>
      </dsp:nvSpPr>
      <dsp:spPr>
        <a:xfrm>
          <a:off x="802455" y="871720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2 </a:t>
          </a:r>
          <a:r>
            <a:rPr lang="sv-SE" sz="1800" kern="1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Publicering i Styrande </a:t>
          </a: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dokument</a:t>
          </a:r>
        </a:p>
      </dsp:txBody>
      <dsp:txXfrm>
        <a:off x="802455" y="871720"/>
        <a:ext cx="4536281" cy="694766"/>
      </dsp:txXfrm>
    </dsp:sp>
    <dsp:sp modelId="{656DB03F-89A7-4F79-B1E4-A6323177E8B7}">
      <dsp:nvSpPr>
        <dsp:cNvPr id="0" name=""/>
        <dsp:cNvSpPr/>
      </dsp:nvSpPr>
      <dsp:spPr>
        <a:xfrm>
          <a:off x="5338737" y="871720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solidFill>
                <a:srgbClr val="000000"/>
              </a:solidFill>
              <a:latin typeface="Calibri"/>
              <a:ea typeface="Calibri"/>
              <a:cs typeface="Calibri"/>
            </a:rPr>
            <a:t>Bestäms av Staben</a:t>
          </a:r>
        </a:p>
      </dsp:txBody>
      <dsp:txXfrm>
        <a:off x="5338737" y="871720"/>
        <a:ext cx="4741887" cy="694766"/>
      </dsp:txXfrm>
    </dsp:sp>
    <dsp:sp modelId="{B8A1016C-8C26-489A-93B4-2B7B4759CE63}">
      <dsp:nvSpPr>
        <dsp:cNvPr id="0" name=""/>
        <dsp:cNvSpPr/>
      </dsp:nvSpPr>
      <dsp:spPr>
        <a:xfrm>
          <a:off x="0" y="1740179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2D7007-8CFE-4C11-8DD0-97D9B5D73812}">
      <dsp:nvSpPr>
        <dsp:cNvPr id="0" name=""/>
        <dsp:cNvSpPr/>
      </dsp:nvSpPr>
      <dsp:spPr>
        <a:xfrm>
          <a:off x="210166" y="1896501"/>
          <a:ext cx="382121" cy="38212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D6D94D-8AF8-4BA8-9972-88B26AD743E9}">
      <dsp:nvSpPr>
        <dsp:cNvPr id="0" name=""/>
        <dsp:cNvSpPr/>
      </dsp:nvSpPr>
      <dsp:spPr>
        <a:xfrm>
          <a:off x="802455" y="1740179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3 </a:t>
          </a:r>
          <a:r>
            <a:rPr lang="sv-SE" sz="1800" kern="1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Inköp</a:t>
          </a:r>
          <a:r>
            <a:rPr lang="sv-SE" sz="1800" b="0" kern="120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av nya register</a:t>
          </a:r>
        </a:p>
      </dsp:txBody>
      <dsp:txXfrm>
        <a:off x="802455" y="1740179"/>
        <a:ext cx="4536281" cy="694766"/>
      </dsp:txXfrm>
    </dsp:sp>
    <dsp:sp modelId="{1F44FAB0-A745-4959-8CA4-116291F29117}">
      <dsp:nvSpPr>
        <dsp:cNvPr id="0" name=""/>
        <dsp:cNvSpPr/>
      </dsp:nvSpPr>
      <dsp:spPr>
        <a:xfrm>
          <a:off x="5338737" y="1740179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Bestäms kontorsvis</a:t>
          </a:r>
        </a:p>
      </dsp:txBody>
      <dsp:txXfrm>
        <a:off x="5338737" y="1740179"/>
        <a:ext cx="4741887" cy="694766"/>
      </dsp:txXfrm>
    </dsp:sp>
    <dsp:sp modelId="{BC685553-3E70-4CCC-A29D-33B8DB953AEE}">
      <dsp:nvSpPr>
        <dsp:cNvPr id="0" name=""/>
        <dsp:cNvSpPr/>
      </dsp:nvSpPr>
      <dsp:spPr>
        <a:xfrm>
          <a:off x="0" y="2608637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785BE0-7BA9-4291-B872-BDED5DEC7A07}">
      <dsp:nvSpPr>
        <dsp:cNvPr id="0" name=""/>
        <dsp:cNvSpPr/>
      </dsp:nvSpPr>
      <dsp:spPr>
        <a:xfrm>
          <a:off x="210166" y="2764960"/>
          <a:ext cx="382121" cy="38212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135045-16E0-44EA-8D65-4147AAB64D47}">
      <dsp:nvSpPr>
        <dsp:cNvPr id="0" name=""/>
        <dsp:cNvSpPr/>
      </dsp:nvSpPr>
      <dsp:spPr>
        <a:xfrm>
          <a:off x="802455" y="2608637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4 Byte av register och försättsblad </a:t>
          </a:r>
          <a:r>
            <a:rPr lang="sv-SE" sz="1800" b="0" i="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</a:t>
          </a:r>
        </a:p>
      </dsp:txBody>
      <dsp:txXfrm>
        <a:off x="802455" y="2608637"/>
        <a:ext cx="4536281" cy="694766"/>
      </dsp:txXfrm>
    </dsp:sp>
    <dsp:sp modelId="{C0F24A6D-EA89-4BE6-BC3B-681DB093FDE7}">
      <dsp:nvSpPr>
        <dsp:cNvPr id="0" name=""/>
        <dsp:cNvSpPr/>
      </dsp:nvSpPr>
      <dsp:spPr>
        <a:xfrm>
          <a:off x="5338737" y="2608637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 kern="1200"/>
        </a:p>
      </dsp:txBody>
      <dsp:txXfrm>
        <a:off x="5338737" y="2608637"/>
        <a:ext cx="4741887" cy="694766"/>
      </dsp:txXfrm>
    </dsp:sp>
    <dsp:sp modelId="{9BDDE39F-0F7B-44F4-9242-000A6FB6BE00}">
      <dsp:nvSpPr>
        <dsp:cNvPr id="0" name=""/>
        <dsp:cNvSpPr/>
      </dsp:nvSpPr>
      <dsp:spPr>
        <a:xfrm>
          <a:off x="0" y="3415449"/>
          <a:ext cx="10080624" cy="694766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E41E5D-6E1B-4DCC-B8EE-F02C6E58CA73}">
      <dsp:nvSpPr>
        <dsp:cNvPr id="0" name=""/>
        <dsp:cNvSpPr/>
      </dsp:nvSpPr>
      <dsp:spPr>
        <a:xfrm>
          <a:off x="210166" y="3633418"/>
          <a:ext cx="382121" cy="382121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748173-F26C-4CB9-8FA7-B1304B22F60F}">
      <dsp:nvSpPr>
        <dsp:cNvPr id="0" name=""/>
        <dsp:cNvSpPr/>
      </dsp:nvSpPr>
      <dsp:spPr>
        <a:xfrm>
          <a:off x="802455" y="3477096"/>
          <a:ext cx="4536281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Steg 5 Uppföljning att förändringen genomförts</a:t>
          </a:r>
        </a:p>
      </dsp:txBody>
      <dsp:txXfrm>
        <a:off x="802455" y="3477096"/>
        <a:ext cx="4536281" cy="694766"/>
      </dsp:txXfrm>
    </dsp:sp>
    <dsp:sp modelId="{84384E78-050E-46B4-9372-20401EF1DB53}">
      <dsp:nvSpPr>
        <dsp:cNvPr id="0" name=""/>
        <dsp:cNvSpPr/>
      </dsp:nvSpPr>
      <dsp:spPr>
        <a:xfrm>
          <a:off x="5338737" y="3477096"/>
          <a:ext cx="4741887" cy="6947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529" tIns="73529" rIns="73529" bIns="73529" numCol="1" spcCol="1270" anchor="ctr" anchorCtr="0">
          <a:noAutofit/>
        </a:bodyPr>
        <a:lstStyle/>
        <a:p>
          <a:pPr marL="0" lvl="0" indent="0" algn="l" defTabSz="80010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>
              <a:solidFill>
                <a:srgbClr val="000000"/>
              </a:solidFill>
              <a:latin typeface="Calibri"/>
              <a:ea typeface="Calibri"/>
              <a:cs typeface="Calibri"/>
            </a:rPr>
            <a:t>Bestäms kontorsvis</a:t>
          </a:r>
          <a:endParaRPr lang="sv-SE" sz="1800" kern="1200"/>
        </a:p>
      </dsp:txBody>
      <dsp:txXfrm>
        <a:off x="5338737" y="3477096"/>
        <a:ext cx="4741887" cy="6947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A063F7-28E7-4307-83FC-0943EF0EDB0D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EBF78D-1F35-4BA4-9A08-888AAB0EA48B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…betyder </a:t>
          </a:r>
          <a:r>
            <a:rPr lang="en-US" sz="1600" kern="1200" err="1"/>
            <a:t>inte</a:t>
          </a:r>
          <a:r>
            <a:rPr lang="en-US" sz="1600" kern="1200"/>
            <a:t> </a:t>
          </a:r>
          <a:r>
            <a:rPr lang="en-US" sz="1600" kern="1200" err="1"/>
            <a:t>korrigerad</a:t>
          </a:r>
          <a:r>
            <a:rPr lang="en-US" sz="1600" kern="1200"/>
            <a:t> </a:t>
          </a:r>
          <a:r>
            <a:rPr lang="en-US" sz="1600" kern="1200" err="1"/>
            <a:t>Hälso</a:t>
          </a:r>
          <a:r>
            <a:rPr lang="en-US" sz="1600" kern="1200"/>
            <a:t> </a:t>
          </a:r>
          <a:r>
            <a:rPr lang="en-US" sz="1600" kern="1200" err="1"/>
            <a:t>och</a:t>
          </a:r>
          <a:r>
            <a:rPr lang="en-US" sz="1600" kern="1200"/>
            <a:t> </a:t>
          </a:r>
          <a:r>
            <a:rPr lang="en-US" sz="1600" kern="1200" err="1"/>
            <a:t>sjukvårdsprocess</a:t>
          </a:r>
          <a:endParaRPr lang="en-US" sz="1600" kern="1200"/>
        </a:p>
      </dsp:txBody>
      <dsp:txXfrm>
        <a:off x="367727" y="1389801"/>
        <a:ext cx="2729545" cy="1694771"/>
      </dsp:txXfrm>
    </dsp:sp>
    <dsp:sp modelId="{8C7ED6C8-4A3F-4A21-A241-9EDED332342E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341319-A3C4-4ABA-BE5E-97694A7E7F48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…</a:t>
          </a:r>
          <a:r>
            <a:rPr lang="en-US" sz="1600" kern="1200" err="1"/>
            <a:t>betyder</a:t>
          </a:r>
          <a:r>
            <a:rPr lang="en-US" sz="1600" kern="1200"/>
            <a:t> </a:t>
          </a:r>
          <a:r>
            <a:rPr lang="en-US" sz="1600" kern="1200" err="1"/>
            <a:t>inte</a:t>
          </a:r>
          <a:r>
            <a:rPr lang="en-US" sz="1600" kern="1200"/>
            <a:t> </a:t>
          </a:r>
          <a:r>
            <a:rPr lang="en-US" sz="1600" kern="1200" err="1"/>
            <a:t>korrigerade</a:t>
          </a:r>
          <a:r>
            <a:rPr lang="en-US" sz="1600" kern="1200"/>
            <a:t> </a:t>
          </a:r>
          <a:r>
            <a:rPr lang="en-US" sz="1600" kern="1200" err="1"/>
            <a:t>övriga</a:t>
          </a:r>
          <a:r>
            <a:rPr lang="en-US" sz="1600" kern="1200"/>
            <a:t> </a:t>
          </a:r>
          <a:r>
            <a:rPr lang="en-US" sz="1600" kern="1200" err="1"/>
            <a:t>rutiner</a:t>
          </a:r>
          <a:r>
            <a:rPr lang="en-US" sz="1600" kern="1200"/>
            <a:t> </a:t>
          </a:r>
          <a:r>
            <a:rPr lang="en-US" sz="1600" kern="1200" err="1"/>
            <a:t>i</a:t>
          </a:r>
          <a:r>
            <a:rPr lang="en-US" sz="1600" kern="1200"/>
            <a:t> </a:t>
          </a:r>
          <a:r>
            <a:rPr lang="en-US" sz="1600" kern="1200" err="1"/>
            <a:t>Styrande</a:t>
          </a:r>
          <a:r>
            <a:rPr lang="en-US" sz="1600" kern="1200"/>
            <a:t> </a:t>
          </a:r>
          <a:r>
            <a:rPr lang="en-US" sz="1600" kern="1200" err="1"/>
            <a:t>än</a:t>
          </a:r>
          <a:r>
            <a:rPr lang="en-US" sz="1600" kern="1200"/>
            <a:t> de </a:t>
          </a:r>
          <a:r>
            <a:rPr lang="en-US" sz="1600" kern="1200" err="1"/>
            <a:t>som</a:t>
          </a:r>
          <a:r>
            <a:rPr lang="en-US" sz="1600" kern="1200"/>
            <a:t> </a:t>
          </a:r>
          <a:r>
            <a:rPr lang="en-US" sz="1600" kern="1200" err="1"/>
            <a:t>publicerats</a:t>
          </a:r>
          <a:r>
            <a:rPr lang="en-US" sz="1600" kern="1200"/>
            <a:t>.</a:t>
          </a:r>
        </a:p>
      </dsp:txBody>
      <dsp:txXfrm>
        <a:off x="3832727" y="1389801"/>
        <a:ext cx="2729545" cy="1694771"/>
      </dsp:txXfrm>
    </dsp:sp>
    <dsp:sp modelId="{36E3B69E-E6D4-4DF6-A44F-362F9746C576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8631D1-556A-406F-8CC7-43B8E0FB15F7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err="1"/>
            <a:t>Rutinen</a:t>
          </a:r>
          <a:r>
            <a:rPr lang="en-US" sz="1600" kern="1200"/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Informationsöverföring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mellan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kommunal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Hälso</a:t>
          </a:r>
          <a:r>
            <a:rPr lang="en-US" sz="1600" kern="1200">
              <a:hlinkClick xmlns:r="http://schemas.openxmlformats.org/officeDocument/2006/relationships" r:id="rId1"/>
            </a:rPr>
            <a:t>- </a:t>
          </a:r>
          <a:r>
            <a:rPr lang="en-US" sz="1600" kern="1200" err="1">
              <a:hlinkClick xmlns:r="http://schemas.openxmlformats.org/officeDocument/2006/relationships" r:id="rId1"/>
            </a:rPr>
            <a:t>och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sjukvård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och</a:t>
          </a:r>
          <a:r>
            <a:rPr lang="en-US" sz="1600" kern="1200">
              <a:hlinkClick xmlns:r="http://schemas.openxmlformats.org/officeDocument/2006/relationships" r:id="rId1"/>
            </a:rPr>
            <a:t> </a:t>
          </a:r>
          <a:r>
            <a:rPr lang="en-US" sz="1600" kern="1200" err="1">
              <a:hlinkClick xmlns:r="http://schemas.openxmlformats.org/officeDocument/2006/relationships" r:id="rId1"/>
            </a:rPr>
            <a:t>Socialtjänst</a:t>
          </a:r>
          <a:r>
            <a:rPr lang="en-US" sz="1600" kern="1200"/>
            <a:t> </a:t>
          </a:r>
          <a:r>
            <a:rPr lang="en-US" sz="1600" kern="1200" err="1"/>
            <a:t>kommer</a:t>
          </a:r>
          <a:r>
            <a:rPr lang="en-US" sz="1600" kern="1200"/>
            <a:t> </a:t>
          </a:r>
          <a:r>
            <a:rPr lang="en-US" sz="1600" kern="1200" err="1"/>
            <a:t>behöva</a:t>
          </a:r>
          <a:r>
            <a:rPr lang="en-US" sz="1600" kern="1200"/>
            <a:t> </a:t>
          </a:r>
          <a:r>
            <a:rPr lang="en-US" sz="1600" kern="1200" err="1"/>
            <a:t>uppdateras</a:t>
          </a:r>
          <a:r>
            <a:rPr lang="en-US" sz="1600" kern="1200"/>
            <a:t>. </a:t>
          </a:r>
          <a:r>
            <a:rPr lang="en-US" sz="1600" kern="1200" err="1"/>
            <a:t>Frågan</a:t>
          </a:r>
          <a:r>
            <a:rPr lang="en-US" sz="1600" kern="1200"/>
            <a:t> ligger hos MA-</a:t>
          </a:r>
          <a:r>
            <a:rPr lang="en-US" sz="1600" kern="1200" err="1"/>
            <a:t>gruppen</a:t>
          </a:r>
          <a:r>
            <a:rPr lang="en-US" sz="1600" kern="1200"/>
            <a:t>.</a:t>
          </a:r>
        </a:p>
      </dsp:txBody>
      <dsp:txXfrm>
        <a:off x="7297727" y="1389801"/>
        <a:ext cx="2729545" cy="16947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88EB23-EA48-478B-A946-46D704EA203D}">
      <dsp:nvSpPr>
        <dsp:cNvPr id="0" name=""/>
        <dsp:cNvSpPr/>
      </dsp:nvSpPr>
      <dsp:spPr>
        <a:xfrm>
          <a:off x="2914755" y="834678"/>
          <a:ext cx="6384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84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17244" y="877053"/>
        <a:ext cx="33451" cy="6690"/>
      </dsp:txXfrm>
    </dsp:sp>
    <dsp:sp modelId="{B567CC93-A534-41EB-B460-2289EE98EFAA}">
      <dsp:nvSpPr>
        <dsp:cNvPr id="0" name=""/>
        <dsp:cNvSpPr/>
      </dsp:nvSpPr>
      <dsp:spPr>
        <a:xfrm>
          <a:off x="7727" y="7749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b="1" kern="1200"/>
            <a:t>Varför behövs en revidering?</a:t>
          </a:r>
          <a:endParaRPr lang="en-US" sz="2600" kern="1200"/>
        </a:p>
      </dsp:txBody>
      <dsp:txXfrm>
        <a:off x="7727" y="7749"/>
        <a:ext cx="2908828" cy="1745296"/>
      </dsp:txXfrm>
    </dsp:sp>
    <dsp:sp modelId="{E993B6B2-05B7-42C6-86F8-90707BFDA0A7}">
      <dsp:nvSpPr>
        <dsp:cNvPr id="0" name=""/>
        <dsp:cNvSpPr/>
      </dsp:nvSpPr>
      <dsp:spPr>
        <a:xfrm>
          <a:off x="6492614" y="834678"/>
          <a:ext cx="6384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84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795103" y="877053"/>
        <a:ext cx="33451" cy="6690"/>
      </dsp:txXfrm>
    </dsp:sp>
    <dsp:sp modelId="{699A2D15-BA6F-4AC6-9F1A-88566FAC67B7}">
      <dsp:nvSpPr>
        <dsp:cNvPr id="0" name=""/>
        <dsp:cNvSpPr/>
      </dsp:nvSpPr>
      <dsp:spPr>
        <a:xfrm>
          <a:off x="3585585" y="7749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Avvikelser</a:t>
          </a:r>
        </a:p>
      </dsp:txBody>
      <dsp:txXfrm>
        <a:off x="3585585" y="7749"/>
        <a:ext cx="2908828" cy="1745296"/>
      </dsp:txXfrm>
    </dsp:sp>
    <dsp:sp modelId="{ECE4029F-7522-4BE9-B8C5-22FBF847FBA1}">
      <dsp:nvSpPr>
        <dsp:cNvPr id="0" name=""/>
        <dsp:cNvSpPr/>
      </dsp:nvSpPr>
      <dsp:spPr>
        <a:xfrm>
          <a:off x="1462141" y="1751246"/>
          <a:ext cx="7155717" cy="638430"/>
        </a:xfrm>
        <a:custGeom>
          <a:avLst/>
          <a:gdLst/>
          <a:ahLst/>
          <a:cxnLst/>
          <a:rect l="0" t="0" r="0" b="0"/>
          <a:pathLst>
            <a:path>
              <a:moveTo>
                <a:pt x="7155717" y="0"/>
              </a:moveTo>
              <a:lnTo>
                <a:pt x="7155717" y="336315"/>
              </a:lnTo>
              <a:lnTo>
                <a:pt x="0" y="336315"/>
              </a:lnTo>
              <a:lnTo>
                <a:pt x="0" y="63843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860326" y="2067116"/>
        <a:ext cx="359346" cy="6690"/>
      </dsp:txXfrm>
    </dsp:sp>
    <dsp:sp modelId="{F20FE025-2815-4938-B2CC-D419EA11B4FD}">
      <dsp:nvSpPr>
        <dsp:cNvPr id="0" name=""/>
        <dsp:cNvSpPr/>
      </dsp:nvSpPr>
      <dsp:spPr>
        <a:xfrm>
          <a:off x="7163444" y="7749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Behov lyft av legitimerad personal</a:t>
          </a:r>
        </a:p>
      </dsp:txBody>
      <dsp:txXfrm>
        <a:off x="7163444" y="7749"/>
        <a:ext cx="2908828" cy="1745296"/>
      </dsp:txXfrm>
    </dsp:sp>
    <dsp:sp modelId="{0D036E02-FBEB-4932-85FA-9B0E32C6A0E6}">
      <dsp:nvSpPr>
        <dsp:cNvPr id="0" name=""/>
        <dsp:cNvSpPr/>
      </dsp:nvSpPr>
      <dsp:spPr>
        <a:xfrm>
          <a:off x="2914755" y="3249005"/>
          <a:ext cx="63843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38430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17244" y="3291380"/>
        <a:ext cx="33451" cy="6690"/>
      </dsp:txXfrm>
    </dsp:sp>
    <dsp:sp modelId="{1A643732-376C-4C40-885A-1CFFA585E55B}">
      <dsp:nvSpPr>
        <dsp:cNvPr id="0" name=""/>
        <dsp:cNvSpPr/>
      </dsp:nvSpPr>
      <dsp:spPr>
        <a:xfrm>
          <a:off x="7727" y="2422077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Behov lyft av omsorgspersonal</a:t>
          </a:r>
        </a:p>
      </dsp:txBody>
      <dsp:txXfrm>
        <a:off x="7727" y="2422077"/>
        <a:ext cx="2908828" cy="1745296"/>
      </dsp:txXfrm>
    </dsp:sp>
    <dsp:sp modelId="{CFE5A98C-BB77-41D9-8DE0-2727A03FC720}">
      <dsp:nvSpPr>
        <dsp:cNvPr id="0" name=""/>
        <dsp:cNvSpPr/>
      </dsp:nvSpPr>
      <dsp:spPr>
        <a:xfrm>
          <a:off x="3585585" y="2422077"/>
          <a:ext cx="2908828" cy="174529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42535" tIns="149616" rIns="142535" bIns="149616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MAS/MAR </a:t>
          </a:r>
          <a:r>
            <a:rPr lang="en-US" sz="2600" kern="1200" err="1"/>
            <a:t>granskning</a:t>
          </a:r>
          <a:endParaRPr lang="en-US" sz="2600" kern="1200"/>
        </a:p>
      </dsp:txBody>
      <dsp:txXfrm>
        <a:off x="3585585" y="2422077"/>
        <a:ext cx="2908828" cy="174529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700" kern="1200"/>
            <a:t>Rubrik: </a:t>
          </a:r>
          <a:r>
            <a:rPr lang="sv-SE" sz="2700" b="1" kern="1200"/>
            <a:t>Översikt</a:t>
          </a:r>
          <a:r>
            <a:rPr lang="sv-SE" sz="2700" kern="1200"/>
            <a:t> </a:t>
          </a:r>
          <a:endParaRPr lang="en-US" sz="27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700" kern="1200"/>
            <a:t>Flik: 1: </a:t>
          </a:r>
          <a:r>
            <a:rPr lang="sv-SE" sz="2700" b="1" kern="1200"/>
            <a:t>Patientöversikt</a:t>
          </a:r>
          <a:endParaRPr lang="en-US" sz="27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700" kern="1200"/>
            <a:t>Utskriven ”Patientöversikt” ur PMO</a:t>
          </a:r>
        </a:p>
      </dsp:txBody>
      <dsp:txXfrm>
        <a:off x="7297727" y="1389801"/>
        <a:ext cx="2729545" cy="16947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Rubrik: </a:t>
          </a:r>
          <a:r>
            <a:rPr lang="sv-SE" sz="1700" b="1" kern="1200"/>
            <a:t>Informationsöverföring</a:t>
          </a:r>
          <a:endParaRPr lang="en-US" sz="17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Flik: 2. Blankett för informationsöverföring, lista för signaturförtydligande, SBAR.</a:t>
          </a:r>
          <a:endParaRPr lang="en-US" sz="17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-SBAR egen placering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-Tre listor blir en för signaturförtydligande</a:t>
          </a:r>
        </a:p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-Informationsöverförings-blanketten kvar</a:t>
          </a:r>
          <a:endParaRPr lang="en-US" sz="1700" kern="1200"/>
        </a:p>
      </dsp:txBody>
      <dsp:txXfrm>
        <a:off x="7297727" y="1389801"/>
        <a:ext cx="2729545" cy="169477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6FE628-F43E-41B5-BD02-28686ABE3679}">
      <dsp:nvSpPr>
        <dsp:cNvPr id="0" name=""/>
        <dsp:cNvSpPr/>
      </dsp:nvSpPr>
      <dsp:spPr>
        <a:xfrm>
          <a:off x="0" y="509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4F72F9E-3CA7-4B8E-9E06-910ED1361AA8}">
      <dsp:nvSpPr>
        <dsp:cNvPr id="0" name=""/>
        <dsp:cNvSpPr/>
      </dsp:nvSpPr>
      <dsp:spPr>
        <a:xfrm>
          <a:off x="0" y="509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Rubrik: </a:t>
          </a:r>
          <a:r>
            <a:rPr lang="en-US" sz="2800" b="1" kern="1200"/>
            <a:t>Läkemedelshantering</a:t>
          </a:r>
          <a:endParaRPr lang="en-US" sz="2800" kern="1200"/>
        </a:p>
      </dsp:txBody>
      <dsp:txXfrm>
        <a:off x="0" y="509"/>
        <a:ext cx="10080000" cy="596300"/>
      </dsp:txXfrm>
    </dsp:sp>
    <dsp:sp modelId="{D1D74B61-C79F-46B8-BDE2-1817675561F2}">
      <dsp:nvSpPr>
        <dsp:cNvPr id="0" name=""/>
        <dsp:cNvSpPr/>
      </dsp:nvSpPr>
      <dsp:spPr>
        <a:xfrm>
          <a:off x="0" y="596810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F9E556B-77BB-407F-91AE-15E8A4E2AD6F}">
      <dsp:nvSpPr>
        <dsp:cNvPr id="0" name=""/>
        <dsp:cNvSpPr/>
      </dsp:nvSpPr>
      <dsp:spPr>
        <a:xfrm>
          <a:off x="0" y="596810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Flik: 3. Ansvarsövertagande av läkemedel</a:t>
          </a:r>
        </a:p>
      </dsp:txBody>
      <dsp:txXfrm>
        <a:off x="0" y="596810"/>
        <a:ext cx="10080000" cy="596300"/>
      </dsp:txXfrm>
    </dsp:sp>
    <dsp:sp modelId="{6FEB4CC8-0C8A-4369-84F2-4EEB23676C97}">
      <dsp:nvSpPr>
        <dsp:cNvPr id="0" name=""/>
        <dsp:cNvSpPr/>
      </dsp:nvSpPr>
      <dsp:spPr>
        <a:xfrm>
          <a:off x="0" y="1193110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1793BC1-A21A-4B58-9B7E-373B7DD6A32F}">
      <dsp:nvSpPr>
        <dsp:cNvPr id="0" name=""/>
        <dsp:cNvSpPr/>
      </dsp:nvSpPr>
      <dsp:spPr>
        <a:xfrm>
          <a:off x="0" y="1193110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Flik: 4. Ordinationshandling läkemedelslista</a:t>
          </a:r>
        </a:p>
      </dsp:txBody>
      <dsp:txXfrm>
        <a:off x="0" y="1193110"/>
        <a:ext cx="10080000" cy="596300"/>
      </dsp:txXfrm>
    </dsp:sp>
    <dsp:sp modelId="{D8F0C66E-64EF-4D26-8601-A1A4CEE6C826}">
      <dsp:nvSpPr>
        <dsp:cNvPr id="0" name=""/>
        <dsp:cNvSpPr/>
      </dsp:nvSpPr>
      <dsp:spPr>
        <a:xfrm>
          <a:off x="0" y="1789411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1E99165-C99B-4281-9BE2-45476279A473}">
      <dsp:nvSpPr>
        <dsp:cNvPr id="0" name=""/>
        <dsp:cNvSpPr/>
      </dsp:nvSpPr>
      <dsp:spPr>
        <a:xfrm>
          <a:off x="0" y="1789411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Flik: 5. Signeringslista</a:t>
          </a:r>
        </a:p>
      </dsp:txBody>
      <dsp:txXfrm>
        <a:off x="0" y="1789411"/>
        <a:ext cx="10080000" cy="596300"/>
      </dsp:txXfrm>
    </dsp:sp>
    <dsp:sp modelId="{AF1BE55A-03C3-4C07-B563-16AD0C55E410}">
      <dsp:nvSpPr>
        <dsp:cNvPr id="0" name=""/>
        <dsp:cNvSpPr/>
      </dsp:nvSpPr>
      <dsp:spPr>
        <a:xfrm>
          <a:off x="0" y="2385712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0FABEF6-9AEF-4D5E-87AB-5F2D36351078}">
      <dsp:nvSpPr>
        <dsp:cNvPr id="0" name=""/>
        <dsp:cNvSpPr/>
      </dsp:nvSpPr>
      <dsp:spPr>
        <a:xfrm>
          <a:off x="0" y="2385712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err="1"/>
            <a:t>Flik</a:t>
          </a:r>
          <a:r>
            <a:rPr lang="en-US" sz="2800" kern="1200"/>
            <a:t>: 6. </a:t>
          </a:r>
          <a:r>
            <a:rPr lang="en-US" sz="2800" kern="1200" err="1"/>
            <a:t>Förbrukningsjournal</a:t>
          </a:r>
          <a:r>
            <a:rPr lang="en-US" sz="2800" kern="1200"/>
            <a:t> </a:t>
          </a:r>
          <a:r>
            <a:rPr lang="en-US" sz="2800" kern="1200" err="1"/>
            <a:t>narkotika</a:t>
          </a:r>
          <a:endParaRPr lang="en-US" sz="2800" kern="1200"/>
        </a:p>
      </dsp:txBody>
      <dsp:txXfrm>
        <a:off x="0" y="2385712"/>
        <a:ext cx="10080000" cy="596300"/>
      </dsp:txXfrm>
    </dsp:sp>
    <dsp:sp modelId="{B6305207-E64E-45F5-B938-827CC868734E}">
      <dsp:nvSpPr>
        <dsp:cNvPr id="0" name=""/>
        <dsp:cNvSpPr/>
      </dsp:nvSpPr>
      <dsp:spPr>
        <a:xfrm>
          <a:off x="0" y="2982013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4E4F8E3-7AF9-400E-AC3C-3E1A6DB3534B}">
      <dsp:nvSpPr>
        <dsp:cNvPr id="0" name=""/>
        <dsp:cNvSpPr/>
      </dsp:nvSpPr>
      <dsp:spPr>
        <a:xfrm>
          <a:off x="0" y="2982013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Fler flikar gentemot tidigare enligt underlag och avvikelser.</a:t>
          </a:r>
        </a:p>
      </dsp:txBody>
      <dsp:txXfrm>
        <a:off x="0" y="2982013"/>
        <a:ext cx="10080000" cy="596300"/>
      </dsp:txXfrm>
    </dsp:sp>
    <dsp:sp modelId="{EFE6719D-C97E-4179-B60A-E686CA7265EB}">
      <dsp:nvSpPr>
        <dsp:cNvPr id="0" name=""/>
        <dsp:cNvSpPr/>
      </dsp:nvSpPr>
      <dsp:spPr>
        <a:xfrm>
          <a:off x="0" y="3578313"/>
          <a:ext cx="10080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C3F0F72-A744-467A-BB3D-867ACF50315F}">
      <dsp:nvSpPr>
        <dsp:cNvPr id="0" name=""/>
        <dsp:cNvSpPr/>
      </dsp:nvSpPr>
      <dsp:spPr>
        <a:xfrm>
          <a:off x="0" y="3578313"/>
          <a:ext cx="10080000" cy="596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Ger mer struktur.</a:t>
          </a:r>
        </a:p>
      </dsp:txBody>
      <dsp:txXfrm>
        <a:off x="0" y="3578313"/>
        <a:ext cx="10080000" cy="5963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Rubrik: </a:t>
          </a:r>
          <a:r>
            <a:rPr lang="sv-SE" sz="1700" b="1" kern="1200"/>
            <a:t>Information från sjuksköterska</a:t>
          </a:r>
          <a:endParaRPr lang="en-US" sz="17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Flik: 7. Vårdplaner (Ordinationer, instruktioner, signeringslistor)</a:t>
          </a:r>
          <a:endParaRPr lang="en-US" sz="17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700" kern="1200"/>
            <a:t>Ändrat från ”</a:t>
          </a:r>
          <a:r>
            <a:rPr lang="sv-SE" sz="1700" i="1" kern="1200"/>
            <a:t>Ordinationer, vårdplaner, instruktioner, signeringslistor, övrigt</a:t>
          </a:r>
          <a:r>
            <a:rPr lang="sv-SE" sz="1700" kern="1200"/>
            <a:t>” då arbete pågår att inkludera </a:t>
          </a:r>
          <a:r>
            <a:rPr lang="sv-SE" sz="1700" i="1" kern="1200"/>
            <a:t>Ordinationer</a:t>
          </a:r>
          <a:r>
            <a:rPr lang="sv-SE" sz="1700" kern="1200"/>
            <a:t> från sjuksköterska till </a:t>
          </a:r>
          <a:r>
            <a:rPr lang="sv-SE" sz="1700" i="1" kern="1200"/>
            <a:t>Vårdplan</a:t>
          </a:r>
          <a:r>
            <a:rPr lang="sv-SE" sz="1700" kern="1200"/>
            <a:t>.</a:t>
          </a:r>
          <a:endParaRPr lang="en-US" sz="1700" kern="1200"/>
        </a:p>
      </dsp:txBody>
      <dsp:txXfrm>
        <a:off x="7297727" y="1389801"/>
        <a:ext cx="2729545" cy="1694771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Rubrik: </a:t>
          </a:r>
          <a:r>
            <a:rPr lang="sv-SE" sz="1600" b="1" kern="1200"/>
            <a:t>Information från arbetsterapeut och fysioterapeut/sjukgymnast</a:t>
          </a:r>
          <a:endParaRPr lang="en-US" sz="16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Flik: 8. Vårdplaner (Ordinationer, instruktioner, signeringslistor)</a:t>
          </a:r>
          <a:endParaRPr lang="en-US" sz="16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600" kern="1200"/>
            <a:t>Ändrat från ”</a:t>
          </a:r>
          <a:r>
            <a:rPr lang="sv-SE" sz="1600" i="1" kern="1200"/>
            <a:t>Ordinationer, vårdplaner, instruktioner, signeringslistor, övrigt</a:t>
          </a:r>
          <a:r>
            <a:rPr lang="sv-SE" sz="1600" kern="1200"/>
            <a:t>” då arbete pågår att inkludera </a:t>
          </a:r>
          <a:r>
            <a:rPr lang="sv-SE" sz="1600" i="1" kern="1200"/>
            <a:t>Ordinationer</a:t>
          </a:r>
          <a:r>
            <a:rPr lang="sv-SE" sz="1600" kern="1200"/>
            <a:t> från sjuksköterska till </a:t>
          </a:r>
          <a:r>
            <a:rPr lang="sv-SE" sz="1600" i="1" kern="1200"/>
            <a:t>Vårdplan</a:t>
          </a:r>
          <a:r>
            <a:rPr lang="sv-SE" sz="1600" kern="1200"/>
            <a:t>.</a:t>
          </a:r>
          <a:endParaRPr lang="en-US" sz="1600" kern="1200"/>
        </a:p>
      </dsp:txBody>
      <dsp:txXfrm>
        <a:off x="7297727" y="1389801"/>
        <a:ext cx="2729545" cy="16947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A75C1B-BCBB-4669-81B4-AE44261E5FB2}">
      <dsp:nvSpPr>
        <dsp:cNvPr id="0" name=""/>
        <dsp:cNvSpPr/>
      </dsp:nvSpPr>
      <dsp:spPr>
        <a:xfrm>
          <a:off x="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8D972-7EB1-42F1-8C3F-47FBE430A81D}">
      <dsp:nvSpPr>
        <dsp:cNvPr id="0" name=""/>
        <dsp:cNvSpPr/>
      </dsp:nvSpPr>
      <dsp:spPr>
        <a:xfrm>
          <a:off x="31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/>
            <a:t>Rubrik: </a:t>
          </a:r>
          <a:r>
            <a:rPr lang="sv-SE" sz="2300" b="1" kern="1200"/>
            <a:t>Information om hjälpmedel</a:t>
          </a:r>
          <a:endParaRPr lang="en-US" sz="2300" kern="1200"/>
        </a:p>
      </dsp:txBody>
      <dsp:txXfrm>
        <a:off x="367727" y="1389801"/>
        <a:ext cx="2729545" cy="1694771"/>
      </dsp:txXfrm>
    </dsp:sp>
    <dsp:sp modelId="{5B19E354-9803-4208-AEB2-35C6009048E1}">
      <dsp:nvSpPr>
        <dsp:cNvPr id="0" name=""/>
        <dsp:cNvSpPr/>
      </dsp:nvSpPr>
      <dsp:spPr>
        <a:xfrm>
          <a:off x="3465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BFF1A4C-597B-4C7B-B002-18AC5B96D041}">
      <dsp:nvSpPr>
        <dsp:cNvPr id="0" name=""/>
        <dsp:cNvSpPr/>
      </dsp:nvSpPr>
      <dsp:spPr>
        <a:xfrm>
          <a:off x="3780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/>
            <a:t>Flik: 9. Bruksanvisning, låneförbindelser, återlämnande av hjälpmedel</a:t>
          </a:r>
          <a:endParaRPr lang="en-US" sz="2300" kern="1200"/>
        </a:p>
      </dsp:txBody>
      <dsp:txXfrm>
        <a:off x="3832727" y="1389801"/>
        <a:ext cx="2729545" cy="1694771"/>
      </dsp:txXfrm>
    </dsp:sp>
    <dsp:sp modelId="{3FF3FDEC-7B2D-4BD5-815A-8CEB3683466A}">
      <dsp:nvSpPr>
        <dsp:cNvPr id="0" name=""/>
        <dsp:cNvSpPr/>
      </dsp:nvSpPr>
      <dsp:spPr>
        <a:xfrm>
          <a:off x="6930000" y="1037824"/>
          <a:ext cx="2834999" cy="1800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20B5648-4488-4211-A2F0-95F05CCF0158}">
      <dsp:nvSpPr>
        <dsp:cNvPr id="0" name=""/>
        <dsp:cNvSpPr/>
      </dsp:nvSpPr>
      <dsp:spPr>
        <a:xfrm>
          <a:off x="7245000" y="1337074"/>
          <a:ext cx="2834999" cy="1800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300" kern="1200"/>
            <a:t>Ersätts mer och mer digitalt men måste fortfarande vara med.</a:t>
          </a:r>
          <a:endParaRPr lang="en-US" sz="2300" kern="1200"/>
        </a:p>
      </dsp:txBody>
      <dsp:txXfrm>
        <a:off x="7297727" y="1389801"/>
        <a:ext cx="2729545" cy="1694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43E2B-4E0F-4891-A7C9-FF39012A1A5B}" type="datetimeFigureOut">
              <a:rPr lang="sv-SE" smtClean="0"/>
              <a:t>2025-04-30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CE2F8-A025-4511-9209-B3B5EFF5F9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04851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>
              <a:cs typeface="Arial"/>
            </a:endParaRPr>
          </a:p>
        </p:txBody>
      </p:sp>
      <p:sp>
        <p:nvSpPr>
          <p:cNvPr id="4" name="Platshållare för datum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995FFDC-F934-4037-B505-500B08CD3B8C}" type="datetime1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2025-04-30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B1086EF-3011-429C-976B-61D9CA3A2B54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0924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4424537-5ECE-4D36-9AE9-88D8AFB549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7988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250" y="1736729"/>
            <a:ext cx="5400000" cy="417671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C9B43C6-89FD-4564-BB62-9B67C1AE2E6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3295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256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56AE382-6D43-4751-9CE2-2A4899C59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43E3ABC-9643-4C0C-A216-D9FDF5F8C34E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056000" y="1738313"/>
            <a:ext cx="10080000" cy="4175124"/>
          </a:xfrm>
        </p:spPr>
        <p:txBody>
          <a:bodyPr/>
          <a:lstStyle>
            <a:lvl1pPr>
              <a:lnSpc>
                <a:spcPct val="110000"/>
              </a:lnSpc>
              <a:defRPr/>
            </a:lvl1pPr>
            <a:lvl2pPr>
              <a:lnSpc>
                <a:spcPct val="110000"/>
              </a:lnSpc>
              <a:defRPr/>
            </a:lvl2pPr>
            <a:lvl3pPr>
              <a:lnSpc>
                <a:spcPct val="110000"/>
              </a:lnSpc>
              <a:defRPr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040785F0-4073-4C09-A77E-AF825CBA6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139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ext och bild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00F4CB-80BD-4C46-8862-E3F5646FD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18EAA5A-4340-4EE5-A1A8-3200B98C0962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" y="0"/>
            <a:ext cx="6095999" cy="6857999"/>
          </a:xfrm>
          <a:noFill/>
        </p:spPr>
        <p:txBody>
          <a:bodyPr anchor="ctr" anchorCtr="0">
            <a:normAutofit/>
          </a:bodyPr>
          <a:lstStyle>
            <a:lvl1pPr marL="0" indent="0" algn="ctr">
              <a:buNone/>
              <a:defRPr sz="2000"/>
            </a:lvl1pPr>
            <a:lvl2pPr marL="457167" indent="0">
              <a:buNone/>
              <a:defRPr sz="2800"/>
            </a:lvl2pPr>
            <a:lvl3pPr marL="914332" indent="0">
              <a:buNone/>
              <a:defRPr sz="2400"/>
            </a:lvl3pPr>
            <a:lvl4pPr marL="1371498" indent="0">
              <a:buNone/>
              <a:defRPr sz="2000"/>
            </a:lvl4pPr>
            <a:lvl5pPr marL="1828664" indent="0">
              <a:buNone/>
              <a:defRPr sz="2000"/>
            </a:lvl5pPr>
            <a:lvl6pPr marL="2285830" indent="0">
              <a:buNone/>
              <a:defRPr sz="2000"/>
            </a:lvl6pPr>
            <a:lvl7pPr marL="2742994" indent="0">
              <a:buNone/>
              <a:defRPr sz="2000"/>
            </a:lvl7pPr>
            <a:lvl8pPr marL="3200160" indent="0">
              <a:buNone/>
              <a:defRPr sz="2000"/>
            </a:lvl8pPr>
            <a:lvl9pPr marL="3657327" indent="0">
              <a:buNone/>
              <a:defRPr sz="2000"/>
            </a:lvl9pPr>
          </a:lstStyle>
          <a:p>
            <a:r>
              <a:rPr lang="sv-SE"/>
              <a:t>Klicka på ikonen </a:t>
            </a:r>
            <a:br>
              <a:rPr lang="sv-SE"/>
            </a:br>
            <a:br>
              <a:rPr lang="sv-SE"/>
            </a:br>
            <a:r>
              <a:rPr lang="sv-SE"/>
              <a:t>för att lägga till en bild</a:t>
            </a:r>
            <a:endParaRPr lang="en-US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EAD5FAA-1657-4061-B125-FAABE5DDE2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804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390386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1696" y="2626153"/>
            <a:ext cx="8728608" cy="1349829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lnSpc>
                <a:spcPct val="90000"/>
              </a:lnSpc>
              <a:defRPr sz="4200" kern="0" spc="0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A0F7CA53-6D92-4A66-95D1-2CEF9E76DF2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731696" y="4165601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kern="0" baseline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sv-SE"/>
              <a:t>Eventuell underrubrik</a:t>
            </a:r>
          </a:p>
        </p:txBody>
      </p:sp>
      <p:sp>
        <p:nvSpPr>
          <p:cNvPr id="6" name="Platshållare för text 4">
            <a:extLst>
              <a:ext uri="{FF2B5EF4-FFF2-40B4-BE49-F238E27FC236}">
                <a16:creationId xmlns:a16="http://schemas.microsoft.com/office/drawing/2014/main" id="{384ED656-5CBC-4AAE-AA1E-D848C8E71D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731696" y="4606637"/>
            <a:ext cx="8728608" cy="251417"/>
          </a:xfr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Eventuellt namn på föredragshållare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  <p:pic>
        <p:nvPicPr>
          <p:cNvPr id="8" name="Bildobjekt 7" descr="Logo" title="Logo">
            <a:extLst>
              <a:ext uri="{FF2B5EF4-FFF2-40B4-BE49-F238E27FC236}">
                <a16:creationId xmlns:a16="http://schemas.microsoft.com/office/drawing/2014/main" id="{2DF30E6D-8B83-4DA1-ADDE-3B45462766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997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vsluts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ktangel 2">
            <a:extLst>
              <a:ext uri="{FF2B5EF4-FFF2-40B4-BE49-F238E27FC236}">
                <a16:creationId xmlns:a16="http://schemas.microsoft.com/office/drawing/2014/main" id="{89901358-FAEB-466E-A059-DFCAF845E54F}"/>
              </a:ext>
            </a:extLst>
          </p:cNvPr>
          <p:cNvSpPr/>
          <p:nvPr userDrawn="1"/>
        </p:nvSpPr>
        <p:spPr>
          <a:xfrm>
            <a:off x="407987" y="1144857"/>
            <a:ext cx="11374809" cy="530795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3" name="Bildobjekt 12" descr="Logo" title="Logo">
            <a:extLst>
              <a:ext uri="{FF2B5EF4-FFF2-40B4-BE49-F238E27FC236}">
                <a16:creationId xmlns:a16="http://schemas.microsoft.com/office/drawing/2014/main" id="{8FA31A6C-4824-4084-8D71-178D8B56BB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4" name="Rubrik 3">
            <a:extLst>
              <a:ext uri="{FF2B5EF4-FFF2-40B4-BE49-F238E27FC236}">
                <a16:creationId xmlns:a16="http://schemas.microsoft.com/office/drawing/2014/main" id="{7A284E58-B676-47B0-B49B-D281A884EF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0650" y="2399545"/>
            <a:ext cx="6148878" cy="309600"/>
          </a:xfrm>
        </p:spPr>
        <p:txBody>
          <a:bodyPr tIns="36000" bIns="36000">
            <a:noAutofit/>
          </a:bodyPr>
          <a:lstStyle>
            <a:lvl1pPr>
              <a:defRPr sz="1700">
                <a:solidFill>
                  <a:schemeClr val="bg1"/>
                </a:solidFill>
              </a:defRPr>
            </a:lvl1pPr>
          </a:lstStyle>
          <a:p>
            <a:r>
              <a:rPr lang="sv-SE"/>
              <a:t>Kontakt</a:t>
            </a:r>
          </a:p>
        </p:txBody>
      </p:sp>
      <p:sp>
        <p:nvSpPr>
          <p:cNvPr id="15" name="Platshållare för text 4">
            <a:extLst>
              <a:ext uri="{FF2B5EF4-FFF2-40B4-BE49-F238E27FC236}">
                <a16:creationId xmlns:a16="http://schemas.microsoft.com/office/drawing/2014/main" id="{483A67E9-807F-424F-890D-A3A5CA39AF0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20649" y="2830624"/>
            <a:ext cx="6148878" cy="2971086"/>
          </a:xfrm>
        </p:spPr>
        <p:txBody>
          <a:bodyPr numCol="1" spcCol="180000">
            <a:noAutofit/>
          </a:bodyPr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600" b="1" kern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sv-SE"/>
              <a:t>Avdelning</a:t>
            </a:r>
            <a:br>
              <a:rPr lang="sv-SE"/>
            </a:br>
            <a:r>
              <a:rPr lang="sv-SE"/>
              <a:t>Område, Göteborgs Stad</a:t>
            </a:r>
            <a:br>
              <a:rPr lang="sv-SE"/>
            </a:br>
            <a:r>
              <a:rPr lang="sv-SE"/>
              <a:t>Namn</a:t>
            </a:r>
            <a:br>
              <a:rPr lang="sv-SE"/>
            </a:br>
            <a:r>
              <a:rPr lang="sv-SE"/>
              <a:t>namn@namn.se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2522B255-A89B-4F1E-A846-36B4A9F18AE3}"/>
              </a:ext>
            </a:extLst>
          </p:cNvPr>
          <p:cNvSpPr txBox="1"/>
          <p:nvPr userDrawn="1"/>
        </p:nvSpPr>
        <p:spPr>
          <a:xfrm>
            <a:off x="407987" y="580165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  <a:latin typeface="+mn-lt"/>
              </a:rPr>
              <a:t>Hållbar stad – öppen för världen</a:t>
            </a:r>
          </a:p>
        </p:txBody>
      </p:sp>
    </p:spTree>
    <p:extLst>
      <p:ext uri="{BB962C8B-B14F-4D97-AF65-F5344CB8AC3E}">
        <p14:creationId xmlns:p14="http://schemas.microsoft.com/office/powerpoint/2010/main" val="111049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5695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4411" r:id="rId4"/>
    <p:sldLayoutId id="2147484412" r:id="rId5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>
          <p15:clr>
            <a:srgbClr val="F26B43"/>
          </p15:clr>
        </p15:guide>
        <p15:guide id="9" orient="horz" pos="255">
          <p15:clr>
            <a:srgbClr val="F26B43"/>
          </p15:clr>
        </p15:guide>
        <p15:guide id="10" pos="257">
          <p15:clr>
            <a:srgbClr val="F26B43"/>
          </p15:clr>
        </p15:guide>
        <p15:guide id="11" pos="7423">
          <p15:clr>
            <a:srgbClr val="F26B43"/>
          </p15:clr>
        </p15:guide>
        <p15:guide id="12" orient="horz" pos="4156">
          <p15:clr>
            <a:srgbClr val="F26B43"/>
          </p15:clr>
        </p15:guide>
        <p15:guide id="14" orient="horz" pos="1095">
          <p15:clr>
            <a:srgbClr val="F26B43"/>
          </p15:clr>
        </p15:guide>
        <p15:guide id="15" orient="horz" pos="550">
          <p15:clr>
            <a:srgbClr val="F26B43"/>
          </p15:clr>
        </p15:guide>
        <p15:guide id="16" orient="horz" pos="3725">
          <p15:clr>
            <a:srgbClr val="F26B43"/>
          </p15:clr>
        </p15:guide>
        <p15:guide id="17" orient="horz" pos="406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rubrik 1">
            <a:extLst>
              <a:ext uri="{FF2B5EF4-FFF2-40B4-BE49-F238E27FC236}">
                <a16:creationId xmlns:a16="http://schemas.microsoft.com/office/drawing/2014/main" id="{0F91ECD4-9258-45E0-83DE-D200F507C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CAEB2E3D-92F2-44E1-BB5F-C8FAE387A996}"/>
              </a:ext>
            </a:extLst>
          </p:cNvPr>
          <p:cNvSpPr txBox="1"/>
          <p:nvPr userDrawn="1"/>
        </p:nvSpPr>
        <p:spPr>
          <a:xfrm>
            <a:off x="407988" y="6454562"/>
            <a:ext cx="8640000" cy="14400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r>
              <a:rPr lang="sv-SE" sz="1100">
                <a:solidFill>
                  <a:schemeClr val="tx1"/>
                </a:solidFill>
              </a:rPr>
              <a:t>Hållbar stad – öppen för världen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6000" y="1744652"/>
            <a:ext cx="10080000" cy="416878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pic>
        <p:nvPicPr>
          <p:cNvPr id="9" name="Bildobjekt 8" descr="Logo" title="Logo">
            <a:extLst>
              <a:ext uri="{FF2B5EF4-FFF2-40B4-BE49-F238E27FC236}">
                <a16:creationId xmlns:a16="http://schemas.microsoft.com/office/drawing/2014/main" id="{E827BE2D-9929-4BFA-9192-B82AEC78891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297795" y="401983"/>
            <a:ext cx="1481456" cy="499915"/>
          </a:xfrm>
          <a:prstGeom prst="rect">
            <a:avLst/>
          </a:prstGeom>
        </p:spPr>
      </p:pic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48D0267-35CA-45BC-A225-E420D66A85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36000" y="6453187"/>
            <a:ext cx="643250" cy="144463"/>
          </a:xfrm>
          <a:prstGeom prst="rect">
            <a:avLst/>
          </a:prstGeom>
        </p:spPr>
        <p:txBody>
          <a:bodyPr vert="horz" lIns="0" tIns="180000" rIns="0" bIns="0" rtlCol="0" anchor="b" anchorCtr="0"/>
          <a:lstStyle>
            <a:lvl1pPr algn="r">
              <a:defRPr sz="1000" b="1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fld id="{59C8BBA8-F427-4879-AAC6-186856FF899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696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9" r:id="rId1"/>
  </p:sldLayoutIdLst>
  <p:hf sldNum="0" hdr="0" ftr="0" dt="0"/>
  <p:txStyles>
    <p:titleStyle>
      <a:lvl1pPr algn="l" defTabSz="914332" rtl="0" eaLnBrk="1" latinLnBrk="0" hangingPunct="1">
        <a:lnSpc>
          <a:spcPct val="90000"/>
        </a:lnSpc>
        <a:spcBef>
          <a:spcPct val="0"/>
        </a:spcBef>
        <a:buNone/>
        <a:defRPr sz="3000" b="1" kern="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4" indent="-230384" algn="l" defTabSz="914332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7548" indent="-2303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Wingdings" panose="05000000000000000000" pitchFamily="2" charset="2"/>
        <a:buChar char="§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914332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144714" indent="-228584" algn="l" defTabSz="914332" rtl="0" eaLnBrk="1" latinLnBrk="0" hangingPunct="1">
        <a:lnSpc>
          <a:spcPct val="11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12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78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44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910" indent="-228584" algn="l" defTabSz="914332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32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98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6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3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94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60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327" algn="l" defTabSz="91433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8" pos="3840" userDrawn="1">
          <p15:clr>
            <a:srgbClr val="F26B43"/>
          </p15:clr>
        </p15:guide>
        <p15:guide id="9" orient="horz" pos="255" userDrawn="1">
          <p15:clr>
            <a:srgbClr val="F26B43"/>
          </p15:clr>
        </p15:guide>
        <p15:guide id="10" pos="257" userDrawn="1">
          <p15:clr>
            <a:srgbClr val="F26B43"/>
          </p15:clr>
        </p15:guide>
        <p15:guide id="11" pos="7423" userDrawn="1">
          <p15:clr>
            <a:srgbClr val="F26B43"/>
          </p15:clr>
        </p15:guide>
        <p15:guide id="12" orient="horz" pos="4156" userDrawn="1">
          <p15:clr>
            <a:srgbClr val="F26B43"/>
          </p15:clr>
        </p15:guide>
        <p15:guide id="14" orient="horz" pos="1095" userDrawn="1">
          <p15:clr>
            <a:srgbClr val="F26B43"/>
          </p15:clr>
        </p15:guide>
        <p15:guide id="15" orient="horz" pos="550" userDrawn="1">
          <p15:clr>
            <a:srgbClr val="F26B43"/>
          </p15:clr>
        </p15:guide>
        <p15:guide id="16" orient="horz" pos="3725" userDrawn="1">
          <p15:clr>
            <a:srgbClr val="F26B43"/>
          </p15:clr>
        </p15:guide>
        <p15:guide id="17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920628-F32D-4B59-82A3-068B45983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Införande av </a:t>
            </a:r>
            <a:br>
              <a:rPr lang="sv-SE"/>
            </a:br>
            <a:r>
              <a:rPr lang="sv-SE"/>
              <a:t>Reviderad HS-pärm</a:t>
            </a:r>
            <a:endParaRPr lang="sv-SE">
              <a:solidFill>
                <a:srgbClr val="FF0000"/>
              </a:solidFill>
            </a:endParaRP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7097D5D-E399-4255-9468-0116A1B0B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sv-SE"/>
              <a:t>VU/KU nätverket 2024-2025</a:t>
            </a:r>
          </a:p>
        </p:txBody>
      </p:sp>
    </p:spTree>
    <p:extLst>
      <p:ext uri="{BB962C8B-B14F-4D97-AF65-F5344CB8AC3E}">
        <p14:creationId xmlns:p14="http://schemas.microsoft.com/office/powerpoint/2010/main" val="527263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8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526806014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2012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9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208421567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8781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10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02945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11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964265768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30570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12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210F6B44-8F2A-AFE1-4003-E0B8C5D5F5A4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916407831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8178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FA6D1C29-CD73-9353-C6C8-3E193172EC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1128712"/>
          </a:xfrm>
        </p:spPr>
        <p:txBody>
          <a:bodyPr anchor="ctr">
            <a:normAutofit/>
          </a:bodyPr>
          <a:lstStyle/>
          <a:p>
            <a:r>
              <a:rPr lang="sv-SE" sz="3200">
                <a:latin typeface="Arial Black"/>
                <a:cs typeface="Arial"/>
              </a:rPr>
              <a:t>Process &amp; implementering</a:t>
            </a:r>
            <a:endParaRPr lang="sv-SE" sz="3200">
              <a:solidFill>
                <a:srgbClr val="1F1F1F"/>
              </a:solidFill>
              <a:latin typeface="Arial Black"/>
              <a:cs typeface="Arial"/>
            </a:endParaRPr>
          </a:p>
        </p:txBody>
      </p:sp>
      <p:graphicFrame>
        <p:nvGraphicFramePr>
          <p:cNvPr id="7" name="Platshållare för innehåll 6">
            <a:extLst>
              <a:ext uri="{FF2B5EF4-FFF2-40B4-BE49-F238E27FC236}">
                <a16:creationId xmlns:a16="http://schemas.microsoft.com/office/drawing/2014/main" id="{DBBE8E04-617B-C5A6-BBA5-C5C40863C44D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27913886"/>
              </p:ext>
            </p:extLst>
          </p:nvPr>
        </p:nvGraphicFramePr>
        <p:xfrm>
          <a:off x="1055688" y="1738313"/>
          <a:ext cx="10080625" cy="4175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9402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F8A528-8A70-9273-5BD5-41BE0F975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/>
              <a:t>Kontakt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A6FBD31-1566-438B-934E-356228C0F8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/>
              <a:t>Joakim Cruce</a:t>
            </a:r>
          </a:p>
          <a:p>
            <a:r>
              <a:rPr lang="sv-SE"/>
              <a:t>joakim.cruce@aldrevardomsorg.goteborg.se</a:t>
            </a:r>
          </a:p>
          <a:p>
            <a:r>
              <a:rPr lang="sv-SE"/>
              <a:t>Äldre samt vård- och omsorgsförvaltningen, Göteborgs Stad</a:t>
            </a:r>
          </a:p>
        </p:txBody>
      </p:sp>
    </p:spTree>
    <p:extLst>
      <p:ext uri="{BB962C8B-B14F-4D97-AF65-F5344CB8AC3E}">
        <p14:creationId xmlns:p14="http://schemas.microsoft.com/office/powerpoint/2010/main" val="157646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4B46CD96-04DE-AB85-2F33-618E7E8C1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/>
          <a:lstStyle/>
          <a:p>
            <a:r>
              <a:rPr lang="en-US" err="1"/>
              <a:t>Revidera</a:t>
            </a:r>
            <a:r>
              <a:rPr lang="en-US"/>
              <a:t> HS </a:t>
            </a:r>
            <a:r>
              <a:rPr lang="en-US" err="1"/>
              <a:t>pärm</a:t>
            </a:r>
            <a:r>
              <a:rPr lang="en-US"/>
              <a:t>: 5 </a:t>
            </a:r>
            <a:r>
              <a:rPr lang="en-US" err="1"/>
              <a:t>varför</a:t>
            </a:r>
            <a:endParaRPr lang="en-US"/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1F1AE3E0-AF75-3D51-F375-00D6447F92B4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1974338999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4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5AF0D-7151-C742-D6AB-2CDF0574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en-US" err="1"/>
              <a:t>Reviderat</a:t>
            </a:r>
            <a:r>
              <a:rPr lang="en-US"/>
              <a:t> </a:t>
            </a:r>
            <a:r>
              <a:rPr lang="en-US" err="1"/>
              <a:t>Försättsblad</a:t>
            </a:r>
            <a:r>
              <a:rPr lang="en-US"/>
              <a:t> </a:t>
            </a:r>
            <a:r>
              <a:rPr lang="en-US" err="1"/>
              <a:t>och</a:t>
            </a:r>
            <a:r>
              <a:rPr lang="en-US"/>
              <a:t> Register...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C2E8653-45F7-0B82-F975-1A71813FFD9B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876829626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8382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CC6AB39-014A-D7A7-A22A-5B646F023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</a:t>
            </a:r>
          </a:p>
        </p:txBody>
      </p:sp>
      <p:graphicFrame>
        <p:nvGraphicFramePr>
          <p:cNvPr id="13" name="Platshållare för innehåll 2">
            <a:extLst>
              <a:ext uri="{FF2B5EF4-FFF2-40B4-BE49-F238E27FC236}">
                <a16:creationId xmlns:a16="http://schemas.microsoft.com/office/drawing/2014/main" id="{B280BF35-CBD2-FA06-8D74-709DDF57F3C8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165560675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5498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05A42D4-17B6-DB7F-24B9-226371249B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3676" y="404813"/>
            <a:ext cx="5240337" cy="736959"/>
          </a:xfrm>
        </p:spPr>
        <p:txBody>
          <a:bodyPr anchor="ctr">
            <a:normAutofit/>
          </a:bodyPr>
          <a:lstStyle/>
          <a:p>
            <a:endParaRPr lang="sv-SE" sz="230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335C02C0-FC49-CEA0-6BAE-6D58559D2759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543677" y="1736728"/>
            <a:ext cx="5240336" cy="4194629"/>
          </a:xfrm>
        </p:spPr>
        <p:txBody>
          <a:bodyPr/>
          <a:lstStyle/>
          <a:p>
            <a:endParaRPr lang="en-US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135E5B59-022D-2CD8-DCFE-0AC0B21AE680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2"/>
          <a:stretch/>
        </p:blipFill>
        <p:spPr>
          <a:xfrm>
            <a:off x="649410" y="-65988"/>
            <a:ext cx="4834889" cy="6857999"/>
          </a:xfrm>
          <a:noFill/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7AFBBBB0-CA49-958C-AEDC-B0D6500163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6674" y="0"/>
            <a:ext cx="4669079" cy="6630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590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1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885640540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9055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2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024812049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42760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3-6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E6C6FDE0-61EA-5C69-0374-4AF3A0F43B7C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040123950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467685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C16A90-55D3-49BA-3E75-77C676F40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04813"/>
            <a:ext cx="9170279" cy="736959"/>
          </a:xfrm>
        </p:spPr>
        <p:txBody>
          <a:bodyPr anchor="ctr">
            <a:normAutofit/>
          </a:bodyPr>
          <a:lstStyle/>
          <a:p>
            <a:r>
              <a:rPr lang="sv-SE"/>
              <a:t>Revidera HS-pärmen: Flik 7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C8C9D442-1E65-E762-A86F-EA72A7A9B983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3414584723"/>
              </p:ext>
            </p:extLst>
          </p:nvPr>
        </p:nvGraphicFramePr>
        <p:xfrm>
          <a:off x="1056000" y="1738313"/>
          <a:ext cx="10080000" cy="4175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5703376"/>
      </p:ext>
    </p:extLst>
  </p:cSld>
  <p:clrMapOvr>
    <a:masterClrMapping/>
  </p:clrMapOvr>
</p:sld>
</file>

<file path=ppt/theme/theme1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56B1DC07-6D57-4D31-8580-18CBCFD8CE66}" vid="{D4275864-D5AC-4A6B-BAA4-0EFC7814A7AF}"/>
    </a:ext>
  </a:extLst>
</a:theme>
</file>

<file path=ppt/theme/theme2.xml><?xml version="1.0" encoding="utf-8"?>
<a:theme xmlns:a="http://schemas.openxmlformats.org/drawingml/2006/main" name="Göteborgs Stad – Blå dekor">
  <a:themeElements>
    <a:clrScheme name="Göteborgs Stad färgpalett webbsvart">
      <a:dk1>
        <a:srgbClr val="333333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0E3DE29-C919-412E-A2AE-28868079A93C}" vid="{DF7A71E0-FD75-4E93-9FE5-49515A73B2C4}"/>
    </a:ext>
  </a:extLst>
</a:theme>
</file>

<file path=ppt/theme/theme3.xml><?xml version="1.0" encoding="utf-8"?>
<a:theme xmlns:a="http://schemas.openxmlformats.org/drawingml/2006/main" name="Göteborgs Stad – Blå dekor">
  <a:themeElements>
    <a:clrScheme name="Göteborgs Stad mörka">
      <a:dk1>
        <a:srgbClr val="1F1F1F"/>
      </a:dk1>
      <a:lt1>
        <a:sysClr val="window" lastClr="FFFFFF"/>
      </a:lt1>
      <a:dk2>
        <a:srgbClr val="3F5564"/>
      </a:dk2>
      <a:lt2>
        <a:srgbClr val="FFCD37"/>
      </a:lt2>
      <a:accent1>
        <a:srgbClr val="0077BC"/>
      </a:accent1>
      <a:accent2>
        <a:srgbClr val="D24723"/>
      </a:accent2>
      <a:accent3>
        <a:srgbClr val="008391"/>
      </a:accent3>
      <a:accent4>
        <a:srgbClr val="D53878"/>
      </a:accent4>
      <a:accent5>
        <a:srgbClr val="008767"/>
      </a:accent5>
      <a:accent6>
        <a:srgbClr val="674B99"/>
      </a:accent6>
      <a:hlink>
        <a:srgbClr val="0563C1"/>
      </a:hlink>
      <a:folHlink>
        <a:srgbClr val="954F72"/>
      </a:folHlink>
    </a:clrScheme>
    <a:fontScheme name="Göteborgs Stad Powerpoin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dirty="0" smtClean="0"/>
        </a:defPPr>
      </a:lstStyle>
      <a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Standard 16_9.sv-SE.potx" id="{04BB8F8E-F791-49CB-B254-08158F11DD17}" vid="{265C060E-099B-415E-BA42-CFF4637A76E3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4c8eb14-a4db-4a67-bc76-fb62c2b91e8a">
      <Terms xmlns="http://schemas.microsoft.com/office/infopath/2007/PartnerControls"/>
    </lcf76f155ced4ddcb4097134ff3c332f>
    <TaxCatchAll xmlns="cdff4c54-b6d4-4350-bf6d-a35c541f79a9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1FE3196CF7D4644ADC2CAE7A232E9FF" ma:contentTypeVersion="16" ma:contentTypeDescription="Skapa ett nytt dokument." ma:contentTypeScope="" ma:versionID="f37b237ff17ee0ef4643e0649ca4f1d8">
  <xsd:schema xmlns:xsd="http://www.w3.org/2001/XMLSchema" xmlns:xs="http://www.w3.org/2001/XMLSchema" xmlns:p="http://schemas.microsoft.com/office/2006/metadata/properties" xmlns:ns2="94c8eb14-a4db-4a67-bc76-fb62c2b91e8a" xmlns:ns3="cdff4c54-b6d4-4350-bf6d-a35c541f79a9" targetNamespace="http://schemas.microsoft.com/office/2006/metadata/properties" ma:root="true" ma:fieldsID="340e424e4a5e0733dd1d88b6777a3291" ns2:_="" ns3:_="">
    <xsd:import namespace="94c8eb14-a4db-4a67-bc76-fb62c2b91e8a"/>
    <xsd:import namespace="cdff4c54-b6d4-4350-bf6d-a35c541f79a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c8eb14-a4db-4a67-bc76-fb62c2b91e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5ba0a079-088f-45e9-a2b8-c4105584005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ff4c54-b6d4-4350-bf6d-a35c541f79a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16e38ab2-f53c-4ca0-a460-d3f4a32b4b24}" ma:internalName="TaxCatchAll" ma:showField="CatchAllData" ma:web="cdff4c54-b6d4-4350-bf6d-a35c541f79a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01E462-7631-4A9C-8FDB-D083F47F24D4}">
  <ds:schemaRefs>
    <ds:schemaRef ds:uri="92904ac3-4a47-48fe-9711-a76c1c28b3f8"/>
    <ds:schemaRef ds:uri="94c8eb14-a4db-4a67-bc76-fb62c2b91e8a"/>
    <ds:schemaRef ds:uri="cdff4c54-b6d4-4350-bf6d-a35c541f79a9"/>
    <ds:schemaRef ds:uri="d78370bd-c8b9-40ae-abd6-12fddbb9c4a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90695BA-74B4-4BAF-932A-78CA2D171FE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4C1EF7E-7A61-4A97-BB48-551C131FAA89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513</Words>
  <Application>Microsoft Office PowerPoint</Application>
  <PresentationFormat>Bredbild</PresentationFormat>
  <Paragraphs>77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16</vt:i4>
      </vt:variant>
    </vt:vector>
  </HeadingPairs>
  <TitlesOfParts>
    <vt:vector size="23" baseType="lpstr">
      <vt:lpstr>Arial</vt:lpstr>
      <vt:lpstr>Arial Black</vt:lpstr>
      <vt:lpstr>Calibri</vt:lpstr>
      <vt:lpstr>Wingdings</vt:lpstr>
      <vt:lpstr>Göteborgs Stad – Blå dekor</vt:lpstr>
      <vt:lpstr>Göteborgs Stad – Blå dekor</vt:lpstr>
      <vt:lpstr>Göteborgs Stad – Blå dekor</vt:lpstr>
      <vt:lpstr>Införande av  Reviderad HS-pärm</vt:lpstr>
      <vt:lpstr>Revidera HS pärm: 5 varför</vt:lpstr>
      <vt:lpstr>Reviderat Försättsblad och Register...</vt:lpstr>
      <vt:lpstr>Revidera HS-pärmen</vt:lpstr>
      <vt:lpstr>PowerPoint-presentation</vt:lpstr>
      <vt:lpstr>Revidera HS-pärmen: Flik 1</vt:lpstr>
      <vt:lpstr>Revidera HS-pärmen: Flik 2</vt:lpstr>
      <vt:lpstr>Revidera HS-pärmen: Flik 3-6</vt:lpstr>
      <vt:lpstr>Revidera HS-pärmen: Flik 7</vt:lpstr>
      <vt:lpstr>Revidera HS-pärmen: Flik 8</vt:lpstr>
      <vt:lpstr>Revidera HS-pärmen: Flik 9</vt:lpstr>
      <vt:lpstr>Revidera HS-pärmen: Flik 10</vt:lpstr>
      <vt:lpstr>Revidera HS-pärmen: Flik 11</vt:lpstr>
      <vt:lpstr>Revidera HS-pärmen: Flik 12</vt:lpstr>
      <vt:lpstr>Process &amp; implementering</vt:lpstr>
      <vt:lpstr>Kontakt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PMO2 - Steg 4 CGM2GO appen</dc:title>
  <dc:creator>Annette Daugaard</dc:creator>
  <cp:lastModifiedBy>Eva Silow Wiig</cp:lastModifiedBy>
  <cp:revision>2</cp:revision>
  <dcterms:created xsi:type="dcterms:W3CDTF">2024-06-03T08:54:26Z</dcterms:created>
  <dcterms:modified xsi:type="dcterms:W3CDTF">2025-04-30T13:36:44Z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0x010100F1FE3196CF7D4644ADC2CAE7A232E9FF</vt:lpwstr>
  </property>
  <property fmtid="{D5CDD505-2E9C-101B-9397-08002B2CF9AE}" pid="3" name="MediaServiceImageTags">
    <vt:lpwstr/>
  </property>
</Properties>
</file>